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5c0e53d10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c0c74295fa40c0"/>
  </p:sldMasterIdLst>
  <p:sldIdLst>
    <p:sldId xmlns:r="http://schemas.openxmlformats.org/officeDocument/2006/relationships" id="256" r:id="R31a999a3a31c4cf7"/>
    <p:sldId xmlns:r="http://schemas.openxmlformats.org/officeDocument/2006/relationships" id="257" r:id="R78a649e4b0714483"/>
    <p:sldId xmlns:r="http://schemas.openxmlformats.org/officeDocument/2006/relationships" id="258" r:id="R3b0b09de78e340ae"/>
    <p:sldId xmlns:r="http://schemas.openxmlformats.org/officeDocument/2006/relationships" id="259" r:id="Rb68ac76ec5c149ec"/>
    <p:sldId xmlns:r="http://schemas.openxmlformats.org/officeDocument/2006/relationships" id="260" r:id="R3077986cd91a4310"/>
    <p:sldId xmlns:r="http://schemas.openxmlformats.org/officeDocument/2006/relationships" id="261" r:id="R2683bd5012774c8b"/>
    <p:sldId xmlns:r="http://schemas.openxmlformats.org/officeDocument/2006/relationships" id="262" r:id="R82223bc4a00c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0c74295fa40c0" /><Relationship Type="http://schemas.openxmlformats.org/officeDocument/2006/relationships/slide" Target="/ppt/slides/slide1.xml" Id="R31a999a3a31c4cf7" /><Relationship Type="http://schemas.openxmlformats.org/officeDocument/2006/relationships/slide" Target="/ppt/slides/slide2.xml" Id="R78a649e4b0714483" /><Relationship Type="http://schemas.openxmlformats.org/officeDocument/2006/relationships/slide" Target="/ppt/slides/slide3.xml" Id="R3b0b09de78e340ae" /><Relationship Type="http://schemas.openxmlformats.org/officeDocument/2006/relationships/slide" Target="/ppt/slides/slide4.xml" Id="Rb68ac76ec5c149ec" /><Relationship Type="http://schemas.openxmlformats.org/officeDocument/2006/relationships/slide" Target="/ppt/slides/slide5.xml" Id="R3077986cd91a4310" /><Relationship Type="http://schemas.openxmlformats.org/officeDocument/2006/relationships/slide" Target="/ppt/slides/slide6.xml" Id="R2683bd5012774c8b" /><Relationship Type="http://schemas.openxmlformats.org/officeDocument/2006/relationships/slide" Target="/ppt/slides/slide7.xml" Id="R82223bc4a00c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1d8d7a30a4c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1ff3d80a64f80" /><Relationship Type="http://schemas.openxmlformats.org/officeDocument/2006/relationships/theme" Target="/ppt/slideMasters/theme/theme1.xml" Id="Rc61736956dc4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1ff3d80a6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eb2b512aa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a426e08f8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7db92a4db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1348fe859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2e201276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138b098164d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f83596b643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19 420 873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THIELEMANN MARIANNE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AURORA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OSCAR THIELEMANN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 TIRIL THIELEMANN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Try, Frydensalstien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OTEA AS</a:t>
            </a:r>
          </a:p>
        </p:txBody>
      </p:sp>
    </p:spTree>
  </p:cSld>
  <p:clrMapOvr>
    <a:masterClrMapping xmlns:a="http://schemas.openxmlformats.org/drawingml/2006/main"/>
  </p:clrMapOvr>
</p:sld>
</file>