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0daa1cb89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f8d5b45fc40f1"/>
  </p:sldMasterIdLst>
  <p:sldIdLst>
    <p:sldId xmlns:r="http://schemas.openxmlformats.org/officeDocument/2006/relationships" id="256" r:id="R3487c327d7754a0d"/>
    <p:sldId xmlns:r="http://schemas.openxmlformats.org/officeDocument/2006/relationships" id="257" r:id="Ra0ca24b83471495f"/>
    <p:sldId xmlns:r="http://schemas.openxmlformats.org/officeDocument/2006/relationships" id="258" r:id="Rf812003b32d74d64"/>
    <p:sldId xmlns:r="http://schemas.openxmlformats.org/officeDocument/2006/relationships" id="259" r:id="R8874542c2d0c4d2a"/>
    <p:sldId xmlns:r="http://schemas.openxmlformats.org/officeDocument/2006/relationships" id="260" r:id="R330a96b1f8b9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f8d5b45fc40f1" /><Relationship Type="http://schemas.openxmlformats.org/officeDocument/2006/relationships/slide" Target="/ppt/slides/slide1.xml" Id="R3487c327d7754a0d" /><Relationship Type="http://schemas.openxmlformats.org/officeDocument/2006/relationships/slide" Target="/ppt/slides/slide2.xml" Id="Ra0ca24b83471495f" /><Relationship Type="http://schemas.openxmlformats.org/officeDocument/2006/relationships/slide" Target="/ppt/slides/slide3.xml" Id="Rf812003b32d74d64" /><Relationship Type="http://schemas.openxmlformats.org/officeDocument/2006/relationships/slide" Target="/ppt/slides/slide4.xml" Id="R8874542c2d0c4d2a" /><Relationship Type="http://schemas.openxmlformats.org/officeDocument/2006/relationships/slide" Target="/ppt/slides/slide5.xml" Id="R330a96b1f8b9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b48098b6a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6b8d9fc3459e" /><Relationship Type="http://schemas.openxmlformats.org/officeDocument/2006/relationships/theme" Target="/ppt/slideMasters/theme/theme1.xml" Id="R3e1eb024e544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876b8d9fc3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833392eb042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375f81b6846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c287d6fe5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b590fe306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2c866d7de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DØR OG PORTTEKNIKK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 OG PORTTEKNIKK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 OG PORTTEKNIKK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 OG PORTTEKNIKK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 OG PORTTEKNIKK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 OG PORTTEKNIKK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DØR OG PORTTEKNIKK AS</a:t>
            </a:r>
          </a:p>
        </p:txBody>
      </p:sp>
    </p:spTree>
  </p:cSld>
  <p:clrMapOvr>
    <a:masterClrMapping xmlns:a="http://schemas.openxmlformats.org/drawingml/2006/main"/>
  </p:clrMapOvr>
</p:sld>
</file>