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59e2ce64624a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9cc73d48674641"/>
  </p:sldMasterIdLst>
  <p:sldIdLst>
    <p:sldId xmlns:r="http://schemas.openxmlformats.org/officeDocument/2006/relationships" id="256" r:id="R138acdd652e84007"/>
    <p:sldId xmlns:r="http://schemas.openxmlformats.org/officeDocument/2006/relationships" id="257" r:id="R1698e20f56a145e7"/>
    <p:sldId xmlns:r="http://schemas.openxmlformats.org/officeDocument/2006/relationships" id="258" r:id="R4685290071064400"/>
    <p:sldId xmlns:r="http://schemas.openxmlformats.org/officeDocument/2006/relationships" id="259" r:id="Rc360902ac972404e"/>
    <p:sldId xmlns:r="http://schemas.openxmlformats.org/officeDocument/2006/relationships" id="260" r:id="Rcb91ef6021bf44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cc73d48674641" /><Relationship Type="http://schemas.openxmlformats.org/officeDocument/2006/relationships/slide" Target="/ppt/slides/slide1.xml" Id="R138acdd652e84007" /><Relationship Type="http://schemas.openxmlformats.org/officeDocument/2006/relationships/slide" Target="/ppt/slides/slide2.xml" Id="R1698e20f56a145e7" /><Relationship Type="http://schemas.openxmlformats.org/officeDocument/2006/relationships/slide" Target="/ppt/slides/slide3.xml" Id="R4685290071064400" /><Relationship Type="http://schemas.openxmlformats.org/officeDocument/2006/relationships/slide" Target="/ppt/slides/slide4.xml" Id="Rc360902ac972404e" /><Relationship Type="http://schemas.openxmlformats.org/officeDocument/2006/relationships/slide" Target="/ppt/slides/slide5.xml" Id="Rcb91ef6021bf44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d17c7d5694a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86898bee64a18" /><Relationship Type="http://schemas.openxmlformats.org/officeDocument/2006/relationships/theme" Target="/ppt/slideMasters/theme/theme1.xml" Id="R5b948a3707dc42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f86898bee64a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315357cd44d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ca1d7cbeb4b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a49079246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6faac11de47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9c98f620543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JALE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JALE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921 889 402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JALE INVEST AS</a:t>
            </a:r>
          </a:p>
        </p:txBody>
      </p:sp>
    </p:spTree>
  </p:cSld>
  <p:clrMapOvr>
    <a:masterClrMapping xmlns:a="http://schemas.openxmlformats.org/drawingml/2006/main"/>
  </p:clrMapOvr>
</p:sld>
</file>