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ed478ab49148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f04ecd392549d3"/>
  </p:sldMasterIdLst>
  <p:sldIdLst>
    <p:sldId xmlns:r="http://schemas.openxmlformats.org/officeDocument/2006/relationships" id="256" r:id="Re750bbdb605142e6"/>
    <p:sldId xmlns:r="http://schemas.openxmlformats.org/officeDocument/2006/relationships" id="257" r:id="Rc364e66e00e8448c"/>
    <p:sldId xmlns:r="http://schemas.openxmlformats.org/officeDocument/2006/relationships" id="258" r:id="R53bffeb89d304a7e"/>
    <p:sldId xmlns:r="http://schemas.openxmlformats.org/officeDocument/2006/relationships" id="259" r:id="R208daf48a27b42f1"/>
    <p:sldId xmlns:r="http://schemas.openxmlformats.org/officeDocument/2006/relationships" id="260" r:id="R3b3d8c65a4804085"/>
    <p:sldId xmlns:r="http://schemas.openxmlformats.org/officeDocument/2006/relationships" id="261" r:id="R2c0fe2fd367546df"/>
    <p:sldId xmlns:r="http://schemas.openxmlformats.org/officeDocument/2006/relationships" id="262" r:id="Radb6d37c9e5e41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f04ecd392549d3" /><Relationship Type="http://schemas.openxmlformats.org/officeDocument/2006/relationships/slide" Target="/ppt/slides/slide1.xml" Id="Re750bbdb605142e6" /><Relationship Type="http://schemas.openxmlformats.org/officeDocument/2006/relationships/slide" Target="/ppt/slides/slide2.xml" Id="Rc364e66e00e8448c" /><Relationship Type="http://schemas.openxmlformats.org/officeDocument/2006/relationships/slide" Target="/ppt/slides/slide3.xml" Id="R53bffeb89d304a7e" /><Relationship Type="http://schemas.openxmlformats.org/officeDocument/2006/relationships/slide" Target="/ppt/slides/slide4.xml" Id="R208daf48a27b42f1" /><Relationship Type="http://schemas.openxmlformats.org/officeDocument/2006/relationships/slide" Target="/ppt/slides/slide5.xml" Id="R3b3d8c65a4804085" /><Relationship Type="http://schemas.openxmlformats.org/officeDocument/2006/relationships/slide" Target="/ppt/slides/slide6.xml" Id="R2c0fe2fd367546df" /><Relationship Type="http://schemas.openxmlformats.org/officeDocument/2006/relationships/slide" Target="/ppt/slides/slide7.xml" Id="Radb6d37c9e5e41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73663d76974b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114531571498c" /><Relationship Type="http://schemas.openxmlformats.org/officeDocument/2006/relationships/theme" Target="/ppt/slideMasters/theme/theme1.xml" Id="Re0d153dbab8140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311453157149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88fd7280b4d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6effc5f5da43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4cbcb83a614f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0e5e6a1bda4d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f0baf2762548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d6f9e7292d406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9a62a774f542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CREDO INVEST NR 16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CREDO INVEST NR 16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CREDO INVEST NR 16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CREDO INVEST NR 16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CREDO INVEST NR 16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CREDO INVEST NR 16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−849 315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−801 207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30 502 124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30 540 212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CREDO INVEST NR 16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PRIVATE EQUITY AS  –  64,3 %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LANGODDEN AS  –  5,7 %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MAFRI AS  –  5,7 %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MANGO HOLDING AS  –  5,3 %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KMIR AS  –  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 BJERKE AS  –  2,9 %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CREDO INVEST NR 16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Credo Partners AS, Stortingsgata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921 885 288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CREDO INVEST NR 16 AS</a:t>
            </a:r>
          </a:p>
        </p:txBody>
      </p:sp>
    </p:spTree>
  </p:cSld>
  <p:clrMapOvr>
    <a:masterClrMapping xmlns:a="http://schemas.openxmlformats.org/drawingml/2006/main"/>
  </p:clrMapOvr>
</p:sld>
</file>