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ab48932f6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fd29060a5146e7"/>
  </p:sldMasterIdLst>
  <p:sldIdLst>
    <p:sldId xmlns:r="http://schemas.openxmlformats.org/officeDocument/2006/relationships" id="256" r:id="R40337dab15624ad8"/>
    <p:sldId xmlns:r="http://schemas.openxmlformats.org/officeDocument/2006/relationships" id="257" r:id="R9e4ae0cb074142e6"/>
    <p:sldId xmlns:r="http://schemas.openxmlformats.org/officeDocument/2006/relationships" id="258" r:id="Raf9964b5456541d7"/>
    <p:sldId xmlns:r="http://schemas.openxmlformats.org/officeDocument/2006/relationships" id="259" r:id="R1f1312bb7e7c4af4"/>
    <p:sldId xmlns:r="http://schemas.openxmlformats.org/officeDocument/2006/relationships" id="260" r:id="Ra6f474b290b14bd2"/>
    <p:sldId xmlns:r="http://schemas.openxmlformats.org/officeDocument/2006/relationships" id="261" r:id="Rc14e270108f54efe"/>
    <p:sldId xmlns:r="http://schemas.openxmlformats.org/officeDocument/2006/relationships" id="262" r:id="Ra0ff0f07ff6b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d29060a5146e7" /><Relationship Type="http://schemas.openxmlformats.org/officeDocument/2006/relationships/slide" Target="/ppt/slides/slide1.xml" Id="R40337dab15624ad8" /><Relationship Type="http://schemas.openxmlformats.org/officeDocument/2006/relationships/slide" Target="/ppt/slides/slide2.xml" Id="R9e4ae0cb074142e6" /><Relationship Type="http://schemas.openxmlformats.org/officeDocument/2006/relationships/slide" Target="/ppt/slides/slide3.xml" Id="Raf9964b5456541d7" /><Relationship Type="http://schemas.openxmlformats.org/officeDocument/2006/relationships/slide" Target="/ppt/slides/slide4.xml" Id="R1f1312bb7e7c4af4" /><Relationship Type="http://schemas.openxmlformats.org/officeDocument/2006/relationships/slide" Target="/ppt/slides/slide5.xml" Id="Ra6f474b290b14bd2" /><Relationship Type="http://schemas.openxmlformats.org/officeDocument/2006/relationships/slide" Target="/ppt/slides/slide6.xml" Id="Rc14e270108f54efe" /><Relationship Type="http://schemas.openxmlformats.org/officeDocument/2006/relationships/slide" Target="/ppt/slides/slide7.xml" Id="Ra0ff0f07ff6b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6c3950122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933accb58413e" /><Relationship Type="http://schemas.openxmlformats.org/officeDocument/2006/relationships/theme" Target="/ppt/slideMasters/theme/theme1.xml" Id="Re28a3499eb714f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8933accb5841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29c92309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5f8a09c67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355c7b650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6da5ee5a6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789935c84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c3771957848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2591e799b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ROLSETH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−318 656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56 286 080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58 534 618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ROLSETH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ROLSETH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FAUST-ROLSETH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ROLSETH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Rolseth, Bjørnenga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921 880 448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ROLSETH INVEST AS</a:t>
            </a:r>
          </a:p>
        </p:txBody>
      </p:sp>
    </p:spTree>
  </p:cSld>
  <p:clrMapOvr>
    <a:masterClrMapping xmlns:a="http://schemas.openxmlformats.org/drawingml/2006/main"/>
  </p:clrMapOvr>
</p:sld>
</file>