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8b0f27e5f4d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fbf036c16f440e"/>
  </p:sldMasterIdLst>
  <p:sldIdLst>
    <p:sldId xmlns:r="http://schemas.openxmlformats.org/officeDocument/2006/relationships" id="256" r:id="Rd620faa1f92b49aa"/>
    <p:sldId xmlns:r="http://schemas.openxmlformats.org/officeDocument/2006/relationships" id="257" r:id="R069bf3cbe8104ccb"/>
    <p:sldId xmlns:r="http://schemas.openxmlformats.org/officeDocument/2006/relationships" id="258" r:id="R0ebc57a8ac934899"/>
    <p:sldId xmlns:r="http://schemas.openxmlformats.org/officeDocument/2006/relationships" id="259" r:id="R12ed88d815804274"/>
    <p:sldId xmlns:r="http://schemas.openxmlformats.org/officeDocument/2006/relationships" id="260" r:id="R66f56910c8294dcf"/>
    <p:sldId xmlns:r="http://schemas.openxmlformats.org/officeDocument/2006/relationships" id="261" r:id="Rdca4766140da4ed8"/>
    <p:sldId xmlns:r="http://schemas.openxmlformats.org/officeDocument/2006/relationships" id="262" r:id="R25a029710f5344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bf036c16f440e" /><Relationship Type="http://schemas.openxmlformats.org/officeDocument/2006/relationships/slide" Target="/ppt/slides/slide1.xml" Id="Rd620faa1f92b49aa" /><Relationship Type="http://schemas.openxmlformats.org/officeDocument/2006/relationships/slide" Target="/ppt/slides/slide2.xml" Id="R069bf3cbe8104ccb" /><Relationship Type="http://schemas.openxmlformats.org/officeDocument/2006/relationships/slide" Target="/ppt/slides/slide3.xml" Id="R0ebc57a8ac934899" /><Relationship Type="http://schemas.openxmlformats.org/officeDocument/2006/relationships/slide" Target="/ppt/slides/slide4.xml" Id="R12ed88d815804274" /><Relationship Type="http://schemas.openxmlformats.org/officeDocument/2006/relationships/slide" Target="/ppt/slides/slide5.xml" Id="R66f56910c8294dcf" /><Relationship Type="http://schemas.openxmlformats.org/officeDocument/2006/relationships/slide" Target="/ppt/slides/slide6.xml" Id="Rdca4766140da4ed8" /><Relationship Type="http://schemas.openxmlformats.org/officeDocument/2006/relationships/slide" Target="/ppt/slides/slide7.xml" Id="R25a029710f5344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29e1186a4646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5e89e63424375" /><Relationship Type="http://schemas.openxmlformats.org/officeDocument/2006/relationships/theme" Target="/ppt/slideMasters/theme/theme1.xml" Id="R4ff07800dc8b49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65e89e634243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058d9a003845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36df89bdd42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a7cb63d0943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c3071915841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4b8cedcca4e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c98d922fc43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b6f6d6a4541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TSF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TSF HOLDING AS ble etablert [år] og holder til i 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612 245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1 395 999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1 403 499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FRIBERG TRULS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TSF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Truls Ståle Friberg, Bjørnsrudskogen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2072 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921 878 052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TSF HOLDING AS</a:t>
            </a:r>
          </a:p>
        </p:txBody>
      </p:sp>
    </p:spTree>
  </p:cSld>
  <p:clrMapOvr>
    <a:masterClrMapping xmlns:a="http://schemas.openxmlformats.org/drawingml/2006/main"/>
  </p:clrMapOvr>
</p:sld>
</file>