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7faacd0254c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8f9521a4e4af3"/>
  </p:sldMasterIdLst>
  <p:sldIdLst>
    <p:sldId xmlns:r="http://schemas.openxmlformats.org/officeDocument/2006/relationships" id="256" r:id="Rf61ecd6e5d9c401e"/>
    <p:sldId xmlns:r="http://schemas.openxmlformats.org/officeDocument/2006/relationships" id="257" r:id="Rdd187f5bb9874b2b"/>
    <p:sldId xmlns:r="http://schemas.openxmlformats.org/officeDocument/2006/relationships" id="258" r:id="R528cb14eeaac4ba0"/>
    <p:sldId xmlns:r="http://schemas.openxmlformats.org/officeDocument/2006/relationships" id="259" r:id="R0083b12b67b9491d"/>
    <p:sldId xmlns:r="http://schemas.openxmlformats.org/officeDocument/2006/relationships" id="260" r:id="Rb211db6fa30d4896"/>
    <p:sldId xmlns:r="http://schemas.openxmlformats.org/officeDocument/2006/relationships" id="261" r:id="Rbd923693c83a45cf"/>
    <p:sldId xmlns:r="http://schemas.openxmlformats.org/officeDocument/2006/relationships" id="262" r:id="R9d6d256a3b6b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8f9521a4e4af3" /><Relationship Type="http://schemas.openxmlformats.org/officeDocument/2006/relationships/slide" Target="/ppt/slides/slide1.xml" Id="Rf61ecd6e5d9c401e" /><Relationship Type="http://schemas.openxmlformats.org/officeDocument/2006/relationships/slide" Target="/ppt/slides/slide2.xml" Id="Rdd187f5bb9874b2b" /><Relationship Type="http://schemas.openxmlformats.org/officeDocument/2006/relationships/slide" Target="/ppt/slides/slide3.xml" Id="R528cb14eeaac4ba0" /><Relationship Type="http://schemas.openxmlformats.org/officeDocument/2006/relationships/slide" Target="/ppt/slides/slide4.xml" Id="R0083b12b67b9491d" /><Relationship Type="http://schemas.openxmlformats.org/officeDocument/2006/relationships/slide" Target="/ppt/slides/slide5.xml" Id="Rb211db6fa30d4896" /><Relationship Type="http://schemas.openxmlformats.org/officeDocument/2006/relationships/slide" Target="/ppt/slides/slide6.xml" Id="Rbd923693c83a45cf" /><Relationship Type="http://schemas.openxmlformats.org/officeDocument/2006/relationships/slide" Target="/ppt/slides/slide7.xml" Id="R9d6d256a3b6b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f51eb1b8343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4fe32d7be4cb1" /><Relationship Type="http://schemas.openxmlformats.org/officeDocument/2006/relationships/theme" Target="/ppt/slideMasters/theme/theme1.xml" Id="Red9c6ffe98f145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4fe32d7be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e13baceb1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ffa5090b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a5815694e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b7bff600e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70c838a9642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d2c81e919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1f8afb10c4f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WICTORIA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WICTORIA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WICTORIA INVEST AS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WICTORIA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WICTORIA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WICTORIA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586 746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−2 097 685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1 439 816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WICTORIA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WICTORIA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921 865 112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WICTORIA INVEST AS</a:t>
            </a:r>
          </a:p>
        </p:txBody>
      </p:sp>
    </p:spTree>
  </p:cSld>
  <p:clrMapOvr>
    <a:masterClrMapping xmlns:a="http://schemas.openxmlformats.org/drawingml/2006/main"/>
  </p:clrMapOvr>
</p:sld>
</file>