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0c76931cb42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7cf5a49e7d4971"/>
  </p:sldMasterIdLst>
  <p:sldIdLst>
    <p:sldId xmlns:r="http://schemas.openxmlformats.org/officeDocument/2006/relationships" id="256" r:id="R2527c776a6f84abe"/>
    <p:sldId xmlns:r="http://schemas.openxmlformats.org/officeDocument/2006/relationships" id="257" r:id="Re3138abce9374111"/>
    <p:sldId xmlns:r="http://schemas.openxmlformats.org/officeDocument/2006/relationships" id="258" r:id="R02abeed6a4dd4f73"/>
    <p:sldId xmlns:r="http://schemas.openxmlformats.org/officeDocument/2006/relationships" id="259" r:id="Rf6ec7bbf005d40d1"/>
    <p:sldId xmlns:r="http://schemas.openxmlformats.org/officeDocument/2006/relationships" id="260" r:id="Rb277a5f4d2e14a9a"/>
    <p:sldId xmlns:r="http://schemas.openxmlformats.org/officeDocument/2006/relationships" id="261" r:id="R967f409c771d4fe1"/>
    <p:sldId xmlns:r="http://schemas.openxmlformats.org/officeDocument/2006/relationships" id="262" r:id="R993c4a57f9ce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cf5a49e7d4971" /><Relationship Type="http://schemas.openxmlformats.org/officeDocument/2006/relationships/slide" Target="/ppt/slides/slide1.xml" Id="R2527c776a6f84abe" /><Relationship Type="http://schemas.openxmlformats.org/officeDocument/2006/relationships/slide" Target="/ppt/slides/slide2.xml" Id="Re3138abce9374111" /><Relationship Type="http://schemas.openxmlformats.org/officeDocument/2006/relationships/slide" Target="/ppt/slides/slide3.xml" Id="R02abeed6a4dd4f73" /><Relationship Type="http://schemas.openxmlformats.org/officeDocument/2006/relationships/slide" Target="/ppt/slides/slide4.xml" Id="Rf6ec7bbf005d40d1" /><Relationship Type="http://schemas.openxmlformats.org/officeDocument/2006/relationships/slide" Target="/ppt/slides/slide5.xml" Id="Rb277a5f4d2e14a9a" /><Relationship Type="http://schemas.openxmlformats.org/officeDocument/2006/relationships/slide" Target="/ppt/slides/slide6.xml" Id="R967f409c771d4fe1" /><Relationship Type="http://schemas.openxmlformats.org/officeDocument/2006/relationships/slide" Target="/ppt/slides/slide7.xml" Id="R993c4a57f9ce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11673db654a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32f5269e478d" /><Relationship Type="http://schemas.openxmlformats.org/officeDocument/2006/relationships/theme" Target="/ppt/slideMasters/theme/theme1.xml" Id="R06c9bc4c61cd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f32f5269e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b5b1744ec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eec6a96f3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296f43e4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870593332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51fc5fc30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5ff6dc4ad44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cdbc8e916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OAO HOLDING AS ble etablert [år] og holder til i Follebu.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889 537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ANDERS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Gausdalsvegen 1231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2656 Follebu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921 864 248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OAO HOLDING AS</a:t>
            </a:r>
          </a:p>
        </p:txBody>
      </p:sp>
    </p:spTree>
  </p:cSld>
  <p:clrMapOvr>
    <a:masterClrMapping xmlns:a="http://schemas.openxmlformats.org/drawingml/2006/main"/>
  </p:clrMapOvr>
</p:sld>
</file>