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a3cfdef0bf43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ca0f47ca704f33"/>
  </p:sldMasterIdLst>
  <p:sldIdLst>
    <p:sldId xmlns:r="http://schemas.openxmlformats.org/officeDocument/2006/relationships" id="256" r:id="R40a0b82b6a6747ec"/>
    <p:sldId xmlns:r="http://schemas.openxmlformats.org/officeDocument/2006/relationships" id="257" r:id="R5a6f9f98071a4ee3"/>
    <p:sldId xmlns:r="http://schemas.openxmlformats.org/officeDocument/2006/relationships" id="258" r:id="R66c02b10f91e4658"/>
    <p:sldId xmlns:r="http://schemas.openxmlformats.org/officeDocument/2006/relationships" id="259" r:id="Rf13710533c014de5"/>
    <p:sldId xmlns:r="http://schemas.openxmlformats.org/officeDocument/2006/relationships" id="260" r:id="R24b346cc3c5f4607"/>
    <p:sldId xmlns:r="http://schemas.openxmlformats.org/officeDocument/2006/relationships" id="261" r:id="Rbde92b64fa094f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ca0f47ca704f33" /><Relationship Type="http://schemas.openxmlformats.org/officeDocument/2006/relationships/slide" Target="/ppt/slides/slide1.xml" Id="R40a0b82b6a6747ec" /><Relationship Type="http://schemas.openxmlformats.org/officeDocument/2006/relationships/slide" Target="/ppt/slides/slide2.xml" Id="R5a6f9f98071a4ee3" /><Relationship Type="http://schemas.openxmlformats.org/officeDocument/2006/relationships/slide" Target="/ppt/slides/slide3.xml" Id="R66c02b10f91e4658" /><Relationship Type="http://schemas.openxmlformats.org/officeDocument/2006/relationships/slide" Target="/ppt/slides/slide4.xml" Id="Rf13710533c014de5" /><Relationship Type="http://schemas.openxmlformats.org/officeDocument/2006/relationships/slide" Target="/ppt/slides/slide5.xml" Id="R24b346cc3c5f4607" /><Relationship Type="http://schemas.openxmlformats.org/officeDocument/2006/relationships/slide" Target="/ppt/slides/slide6.xml" Id="Rbde92b64fa094f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224b7c9f0d40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ff6aa921743b9" /><Relationship Type="http://schemas.openxmlformats.org/officeDocument/2006/relationships/theme" Target="/ppt/slideMasters/theme/theme1.xml" Id="R8dd345ddd01048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6ff6aa921743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09bb71ffc4e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36686536f4d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1573b042a47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d2646ec0042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afac72d2e4a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b80681e7d48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ØBE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ØBE AS ble etablert [år] og holder til i Kløfta.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VESTKYSTEN BYGG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post@ostlandetbygg.no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921 863 993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ØBE AS</a:t>
            </a:r>
          </a:p>
        </p:txBody>
      </p:sp>
    </p:spTree>
  </p:cSld>
  <p:clrMapOvr>
    <a:masterClrMapping xmlns:a="http://schemas.openxmlformats.org/drawingml/2006/main"/>
  </p:clrMapOvr>
</p:sld>
</file>