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e51e6b998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ad1c0484a4b87"/>
  </p:sldMasterIdLst>
  <p:sldIdLst>
    <p:sldId xmlns:r="http://schemas.openxmlformats.org/officeDocument/2006/relationships" id="256" r:id="Rab4de3bf41214b4f"/>
    <p:sldId xmlns:r="http://schemas.openxmlformats.org/officeDocument/2006/relationships" id="257" r:id="R8fb71c85bd194d54"/>
    <p:sldId xmlns:r="http://schemas.openxmlformats.org/officeDocument/2006/relationships" id="258" r:id="Red2a7c5c2cce4b82"/>
    <p:sldId xmlns:r="http://schemas.openxmlformats.org/officeDocument/2006/relationships" id="259" r:id="R98d86adca3b745ce"/>
    <p:sldId xmlns:r="http://schemas.openxmlformats.org/officeDocument/2006/relationships" id="260" r:id="R703a3e03c6714a23"/>
    <p:sldId xmlns:r="http://schemas.openxmlformats.org/officeDocument/2006/relationships" id="261" r:id="R31abddbee2fc4491"/>
    <p:sldId xmlns:r="http://schemas.openxmlformats.org/officeDocument/2006/relationships" id="262" r:id="Rc10ae410502843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ad1c0484a4b87" /><Relationship Type="http://schemas.openxmlformats.org/officeDocument/2006/relationships/slide" Target="/ppt/slides/slide1.xml" Id="Rab4de3bf41214b4f" /><Relationship Type="http://schemas.openxmlformats.org/officeDocument/2006/relationships/slide" Target="/ppt/slides/slide2.xml" Id="R8fb71c85bd194d54" /><Relationship Type="http://schemas.openxmlformats.org/officeDocument/2006/relationships/slide" Target="/ppt/slides/slide3.xml" Id="Red2a7c5c2cce4b82" /><Relationship Type="http://schemas.openxmlformats.org/officeDocument/2006/relationships/slide" Target="/ppt/slides/slide4.xml" Id="R98d86adca3b745ce" /><Relationship Type="http://schemas.openxmlformats.org/officeDocument/2006/relationships/slide" Target="/ppt/slides/slide5.xml" Id="R703a3e03c6714a23" /><Relationship Type="http://schemas.openxmlformats.org/officeDocument/2006/relationships/slide" Target="/ppt/slides/slide6.xml" Id="R31abddbee2fc4491" /><Relationship Type="http://schemas.openxmlformats.org/officeDocument/2006/relationships/slide" Target="/ppt/slides/slide7.xml" Id="Rc10ae410502843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dedd2d889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dcde85c784146" /><Relationship Type="http://schemas.openxmlformats.org/officeDocument/2006/relationships/theme" Target="/ppt/slideMasters/theme/theme1.xml" Id="R72e2a1225ce4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dcde85c78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ad6531335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57ccbe00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ad762fb76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484540af0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e4ee1818b46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9a8819ca34f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36cbc81694f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KLS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467 743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148 566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7 209 283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DETLIE ELLA KRISTINA 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MYREN MEDISIN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Holmenkollveien 78B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921 860 897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EIENDOM AS</a:t>
            </a:r>
          </a:p>
        </p:txBody>
      </p:sp>
    </p:spTree>
  </p:cSld>
  <p:clrMapOvr>
    <a:masterClrMapping xmlns:a="http://schemas.openxmlformats.org/drawingml/2006/main"/>
  </p:clrMapOvr>
</p:sld>
</file>