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371e1868174a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a0e65db35d4c92"/>
  </p:sldMasterIdLst>
  <p:sldIdLst>
    <p:sldId xmlns:r="http://schemas.openxmlformats.org/officeDocument/2006/relationships" id="256" r:id="R5693a08aae2a49ce"/>
    <p:sldId xmlns:r="http://schemas.openxmlformats.org/officeDocument/2006/relationships" id="257" r:id="R669f9ec152d442af"/>
    <p:sldId xmlns:r="http://schemas.openxmlformats.org/officeDocument/2006/relationships" id="258" r:id="Ra0620a61d93a4b59"/>
    <p:sldId xmlns:r="http://schemas.openxmlformats.org/officeDocument/2006/relationships" id="259" r:id="Rd5114864747e4a34"/>
    <p:sldId xmlns:r="http://schemas.openxmlformats.org/officeDocument/2006/relationships" id="260" r:id="Re7155b43219c48cb"/>
    <p:sldId xmlns:r="http://schemas.openxmlformats.org/officeDocument/2006/relationships" id="261" r:id="Ra7b0cb928a01411c"/>
    <p:sldId xmlns:r="http://schemas.openxmlformats.org/officeDocument/2006/relationships" id="262" r:id="R7276f9fae7e046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a0e65db35d4c92" /><Relationship Type="http://schemas.openxmlformats.org/officeDocument/2006/relationships/slide" Target="/ppt/slides/slide1.xml" Id="R5693a08aae2a49ce" /><Relationship Type="http://schemas.openxmlformats.org/officeDocument/2006/relationships/slide" Target="/ppt/slides/slide2.xml" Id="R669f9ec152d442af" /><Relationship Type="http://schemas.openxmlformats.org/officeDocument/2006/relationships/slide" Target="/ppt/slides/slide3.xml" Id="Ra0620a61d93a4b59" /><Relationship Type="http://schemas.openxmlformats.org/officeDocument/2006/relationships/slide" Target="/ppt/slides/slide4.xml" Id="Rd5114864747e4a34" /><Relationship Type="http://schemas.openxmlformats.org/officeDocument/2006/relationships/slide" Target="/ppt/slides/slide5.xml" Id="Re7155b43219c48cb" /><Relationship Type="http://schemas.openxmlformats.org/officeDocument/2006/relationships/slide" Target="/ppt/slides/slide6.xml" Id="Ra7b0cb928a01411c" /><Relationship Type="http://schemas.openxmlformats.org/officeDocument/2006/relationships/slide" Target="/ppt/slides/slide7.xml" Id="R7276f9fae7e046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d79e0633e349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978a3fbaa4f42" /><Relationship Type="http://schemas.openxmlformats.org/officeDocument/2006/relationships/theme" Target="/ppt/slideMasters/theme/theme1.xml" Id="Re3b7f2d63af940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4978a3fbaa4f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e77a292654f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59ef537284c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f2d06efb245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a877ca04447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ed58d675b46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4394beb0f43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90f7d8d0e4a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KEITH GOODTOWN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KEITH GOODTOWN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KEITH GOODTOWN INDUSTRIES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KEITH GOODTOWN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KEITH GOODTOWN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KEITH GOODTOWN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−224 097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4 873 643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12 967 460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KEITH GOODTOWN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GJERSTAD KETIL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KEITH GOODTOWN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Ketil Gjerstad, Nils Collett Vogts vei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921 860 765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KEITH GOODTOWN INDUSTRIES AS</a:t>
            </a:r>
          </a:p>
        </p:txBody>
      </p:sp>
    </p:spTree>
  </p:cSld>
  <p:clrMapOvr>
    <a:masterClrMapping xmlns:a="http://schemas.openxmlformats.org/drawingml/2006/main"/>
  </p:clrMapOvr>
</p:sld>
</file>