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7e53a0ca7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6552d439b4b94"/>
  </p:sldMasterIdLst>
  <p:sldIdLst>
    <p:sldId xmlns:r="http://schemas.openxmlformats.org/officeDocument/2006/relationships" id="256" r:id="R145533dd2a814688"/>
    <p:sldId xmlns:r="http://schemas.openxmlformats.org/officeDocument/2006/relationships" id="257" r:id="R6ca716256e57491d"/>
    <p:sldId xmlns:r="http://schemas.openxmlformats.org/officeDocument/2006/relationships" id="258" r:id="R66e7e9b5d5514090"/>
    <p:sldId xmlns:r="http://schemas.openxmlformats.org/officeDocument/2006/relationships" id="259" r:id="R15c116fc7e1a4f28"/>
    <p:sldId xmlns:r="http://schemas.openxmlformats.org/officeDocument/2006/relationships" id="260" r:id="Rfb989e81014b4899"/>
    <p:sldId xmlns:r="http://schemas.openxmlformats.org/officeDocument/2006/relationships" id="261" r:id="Rb89a307152e94996"/>
    <p:sldId xmlns:r="http://schemas.openxmlformats.org/officeDocument/2006/relationships" id="262" r:id="Rad22437f2ad5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6552d439b4b94" /><Relationship Type="http://schemas.openxmlformats.org/officeDocument/2006/relationships/slide" Target="/ppt/slides/slide1.xml" Id="R145533dd2a814688" /><Relationship Type="http://schemas.openxmlformats.org/officeDocument/2006/relationships/slide" Target="/ppt/slides/slide2.xml" Id="R6ca716256e57491d" /><Relationship Type="http://schemas.openxmlformats.org/officeDocument/2006/relationships/slide" Target="/ppt/slides/slide3.xml" Id="R66e7e9b5d5514090" /><Relationship Type="http://schemas.openxmlformats.org/officeDocument/2006/relationships/slide" Target="/ppt/slides/slide4.xml" Id="R15c116fc7e1a4f28" /><Relationship Type="http://schemas.openxmlformats.org/officeDocument/2006/relationships/slide" Target="/ppt/slides/slide5.xml" Id="Rfb989e81014b4899" /><Relationship Type="http://schemas.openxmlformats.org/officeDocument/2006/relationships/slide" Target="/ppt/slides/slide6.xml" Id="Rb89a307152e94996" /><Relationship Type="http://schemas.openxmlformats.org/officeDocument/2006/relationships/slide" Target="/ppt/slides/slide7.xml" Id="Rad22437f2ad5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2c2d370e7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c3a114054642" /><Relationship Type="http://schemas.openxmlformats.org/officeDocument/2006/relationships/theme" Target="/ppt/slideMasters/theme/theme1.xml" Id="R7e2438c3568b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6c3a11405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dae01753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cd20695b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68138a11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71910dcf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4f6bf2bf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b1d2fb43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cd80f022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