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5220e8dc9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cf4521ed94d14"/>
  </p:sldMasterIdLst>
  <p:sldIdLst>
    <p:sldId xmlns:r="http://schemas.openxmlformats.org/officeDocument/2006/relationships" id="256" r:id="R708d8c6aea874b1b"/>
    <p:sldId xmlns:r="http://schemas.openxmlformats.org/officeDocument/2006/relationships" id="257" r:id="R46f1a9c2cd8c4309"/>
    <p:sldId xmlns:r="http://schemas.openxmlformats.org/officeDocument/2006/relationships" id="258" r:id="R63056bd49ef748ca"/>
    <p:sldId xmlns:r="http://schemas.openxmlformats.org/officeDocument/2006/relationships" id="259" r:id="Rffedb9ada67e4dd2"/>
    <p:sldId xmlns:r="http://schemas.openxmlformats.org/officeDocument/2006/relationships" id="260" r:id="Rc634235894e243f2"/>
    <p:sldId xmlns:r="http://schemas.openxmlformats.org/officeDocument/2006/relationships" id="261" r:id="Rcff414b59ffc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cf4521ed94d14" /><Relationship Type="http://schemas.openxmlformats.org/officeDocument/2006/relationships/slide" Target="/ppt/slides/slide1.xml" Id="R708d8c6aea874b1b" /><Relationship Type="http://schemas.openxmlformats.org/officeDocument/2006/relationships/slide" Target="/ppt/slides/slide2.xml" Id="R46f1a9c2cd8c4309" /><Relationship Type="http://schemas.openxmlformats.org/officeDocument/2006/relationships/slide" Target="/ppt/slides/slide3.xml" Id="R63056bd49ef748ca" /><Relationship Type="http://schemas.openxmlformats.org/officeDocument/2006/relationships/slide" Target="/ppt/slides/slide4.xml" Id="Rffedb9ada67e4dd2" /><Relationship Type="http://schemas.openxmlformats.org/officeDocument/2006/relationships/slide" Target="/ppt/slides/slide5.xml" Id="Rc634235894e243f2" /><Relationship Type="http://schemas.openxmlformats.org/officeDocument/2006/relationships/slide" Target="/ppt/slides/slide6.xml" Id="Rcff414b59ffc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75d2dabc4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9b228e791430f" /><Relationship Type="http://schemas.openxmlformats.org/officeDocument/2006/relationships/theme" Target="/ppt/slideMasters/theme/theme1.xml" Id="R3129aa1ced90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9b228e791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7c909ffab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72cfd35e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c57f47f02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d0844a2f7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852aad7b2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d7b7b9c05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