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472875adf344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026b2076294f40"/>
  </p:sldMasterIdLst>
  <p:sldIdLst>
    <p:sldId xmlns:r="http://schemas.openxmlformats.org/officeDocument/2006/relationships" id="256" r:id="R37c9b5be9ade4f2d"/>
    <p:sldId xmlns:r="http://schemas.openxmlformats.org/officeDocument/2006/relationships" id="257" r:id="Rb391342dd15f48a3"/>
    <p:sldId xmlns:r="http://schemas.openxmlformats.org/officeDocument/2006/relationships" id="258" r:id="Rf82ba55315994da9"/>
    <p:sldId xmlns:r="http://schemas.openxmlformats.org/officeDocument/2006/relationships" id="259" r:id="R1a6fab360bf94a17"/>
    <p:sldId xmlns:r="http://schemas.openxmlformats.org/officeDocument/2006/relationships" id="260" r:id="Rdfe3f7f1ea274949"/>
    <p:sldId xmlns:r="http://schemas.openxmlformats.org/officeDocument/2006/relationships" id="261" r:id="Rbe1454745fad41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026b2076294f40" /><Relationship Type="http://schemas.openxmlformats.org/officeDocument/2006/relationships/slide" Target="/ppt/slides/slide1.xml" Id="R37c9b5be9ade4f2d" /><Relationship Type="http://schemas.openxmlformats.org/officeDocument/2006/relationships/slide" Target="/ppt/slides/slide2.xml" Id="Rb391342dd15f48a3" /><Relationship Type="http://schemas.openxmlformats.org/officeDocument/2006/relationships/slide" Target="/ppt/slides/slide3.xml" Id="Rf82ba55315994da9" /><Relationship Type="http://schemas.openxmlformats.org/officeDocument/2006/relationships/slide" Target="/ppt/slides/slide4.xml" Id="R1a6fab360bf94a17" /><Relationship Type="http://schemas.openxmlformats.org/officeDocument/2006/relationships/slide" Target="/ppt/slides/slide5.xml" Id="Rdfe3f7f1ea274949" /><Relationship Type="http://schemas.openxmlformats.org/officeDocument/2006/relationships/slide" Target="/ppt/slides/slide6.xml" Id="Rbe1454745fad41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0bb05646f443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57792b9264a0e" /><Relationship Type="http://schemas.openxmlformats.org/officeDocument/2006/relationships/theme" Target="/ppt/slideMasters/theme/theme1.xml" Id="R0bf644f669a843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057792b9264a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54894d84544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165f666d840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1368c738243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6f17d659540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4045854b343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1fdfcf9cb44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PROACROSS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PROACROSS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PROACROSS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PROACROSS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PROACROSS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PROACROSS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PROACROSS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921 850 212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PROACROSS AS</a:t>
            </a:r>
          </a:p>
        </p:txBody>
      </p:sp>
    </p:spTree>
  </p:cSld>
  <p:clrMapOvr>
    <a:masterClrMapping xmlns:a="http://schemas.openxmlformats.org/drawingml/2006/main"/>
  </p:clrMapOvr>
</p:sld>
</file>