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fb2ff78c61f4e4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a1fe49320ea47d0"/>
  </p:sldMasterIdLst>
  <p:sldIdLst>
    <p:sldId xmlns:r="http://schemas.openxmlformats.org/officeDocument/2006/relationships" id="256" r:id="R598e725972d24b31"/>
    <p:sldId xmlns:r="http://schemas.openxmlformats.org/officeDocument/2006/relationships" id="257" r:id="R67932e812280402d"/>
    <p:sldId xmlns:r="http://schemas.openxmlformats.org/officeDocument/2006/relationships" id="258" r:id="R46f38c16f96f49ac"/>
    <p:sldId xmlns:r="http://schemas.openxmlformats.org/officeDocument/2006/relationships" id="259" r:id="R611613725da34321"/>
    <p:sldId xmlns:r="http://schemas.openxmlformats.org/officeDocument/2006/relationships" id="260" r:id="R8f4a39b9e85f4c5b"/>
    <p:sldId xmlns:r="http://schemas.openxmlformats.org/officeDocument/2006/relationships" id="261" r:id="R589a8bdd2bb24d53"/>
    <p:sldId xmlns:r="http://schemas.openxmlformats.org/officeDocument/2006/relationships" id="262" r:id="R3a550401cf56484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1fe49320ea47d0" /><Relationship Type="http://schemas.openxmlformats.org/officeDocument/2006/relationships/slide" Target="/ppt/slides/slide1.xml" Id="R598e725972d24b31" /><Relationship Type="http://schemas.openxmlformats.org/officeDocument/2006/relationships/slide" Target="/ppt/slides/slide2.xml" Id="R67932e812280402d" /><Relationship Type="http://schemas.openxmlformats.org/officeDocument/2006/relationships/slide" Target="/ppt/slides/slide3.xml" Id="R46f38c16f96f49ac" /><Relationship Type="http://schemas.openxmlformats.org/officeDocument/2006/relationships/slide" Target="/ppt/slides/slide4.xml" Id="R611613725da34321" /><Relationship Type="http://schemas.openxmlformats.org/officeDocument/2006/relationships/slide" Target="/ppt/slides/slide5.xml" Id="R8f4a39b9e85f4c5b" /><Relationship Type="http://schemas.openxmlformats.org/officeDocument/2006/relationships/slide" Target="/ppt/slides/slide6.xml" Id="R589a8bdd2bb24d53" /><Relationship Type="http://schemas.openxmlformats.org/officeDocument/2006/relationships/slide" Target="/ppt/slides/slide7.xml" Id="R3a550401cf56484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04b54aa10343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70209a1f0d4282" /><Relationship Type="http://schemas.openxmlformats.org/officeDocument/2006/relationships/theme" Target="/ppt/slideMasters/theme/theme1.xml" Id="Rddff04c8aa8144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370209a1f0d42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a52a1bd3b246c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bcdfbb547f43d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eeb8acb4204b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f0b936189c4a1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b0c7ef2268409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e5da03278d477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926bced24b4f8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SOLGAARD SKOG 15-17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SOLGAARD SKOG 15-17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SOLGAARD SKOG 15-17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SOLGAARD SKOG 15-17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SOLGAARD SKOG 15-17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SOLGAARD SKOG 15-17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8 705 603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1 521 208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−1 081 848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7 605 828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49 805 873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SOLGAARD SKOG 15-17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SOLGAARD EIENDOMSINVEST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SOLGAARD SKOG 15-17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Ruseløkkveien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ml@vikabm.no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921 848 811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SOLGAARD SKOG 15-17 AS</a:t>
            </a:r>
          </a:p>
        </p:txBody>
      </p:sp>
    </p:spTree>
  </p:cSld>
  <p:clrMapOvr>
    <a:masterClrMapping xmlns:a="http://schemas.openxmlformats.org/drawingml/2006/main"/>
  </p:clrMapOvr>
</p:sld>
</file>