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9dd7fa66d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00fc4aee9d43c7"/>
  </p:sldMasterIdLst>
  <p:sldIdLst>
    <p:sldId xmlns:r="http://schemas.openxmlformats.org/officeDocument/2006/relationships" id="256" r:id="R78748450dad9456a"/>
    <p:sldId xmlns:r="http://schemas.openxmlformats.org/officeDocument/2006/relationships" id="257" r:id="R0c445b75696d4d87"/>
    <p:sldId xmlns:r="http://schemas.openxmlformats.org/officeDocument/2006/relationships" id="258" r:id="R5292c376295f44b5"/>
    <p:sldId xmlns:r="http://schemas.openxmlformats.org/officeDocument/2006/relationships" id="259" r:id="Re609b912606443d2"/>
    <p:sldId xmlns:r="http://schemas.openxmlformats.org/officeDocument/2006/relationships" id="260" r:id="R7f7f4af39ef447cf"/>
    <p:sldId xmlns:r="http://schemas.openxmlformats.org/officeDocument/2006/relationships" id="261" r:id="R8eb6dd562f0745ec"/>
    <p:sldId xmlns:r="http://schemas.openxmlformats.org/officeDocument/2006/relationships" id="262" r:id="Rfe21ea0e18fb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0fc4aee9d43c7" /><Relationship Type="http://schemas.openxmlformats.org/officeDocument/2006/relationships/slide" Target="/ppt/slides/slide1.xml" Id="R78748450dad9456a" /><Relationship Type="http://schemas.openxmlformats.org/officeDocument/2006/relationships/slide" Target="/ppt/slides/slide2.xml" Id="R0c445b75696d4d87" /><Relationship Type="http://schemas.openxmlformats.org/officeDocument/2006/relationships/slide" Target="/ppt/slides/slide3.xml" Id="R5292c376295f44b5" /><Relationship Type="http://schemas.openxmlformats.org/officeDocument/2006/relationships/slide" Target="/ppt/slides/slide4.xml" Id="Re609b912606443d2" /><Relationship Type="http://schemas.openxmlformats.org/officeDocument/2006/relationships/slide" Target="/ppt/slides/slide5.xml" Id="R7f7f4af39ef447cf" /><Relationship Type="http://schemas.openxmlformats.org/officeDocument/2006/relationships/slide" Target="/ppt/slides/slide6.xml" Id="R8eb6dd562f0745ec" /><Relationship Type="http://schemas.openxmlformats.org/officeDocument/2006/relationships/slide" Target="/ppt/slides/slide7.xml" Id="Rfe21ea0e18fb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0fd2235f9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6189ab9684fbe" /><Relationship Type="http://schemas.openxmlformats.org/officeDocument/2006/relationships/theme" Target="/ppt/slideMasters/theme/theme1.xml" Id="R72a3e14c5c61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c6189ab968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266a1b754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7f3321f2944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9a76eab1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5e2634a79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9e11e25141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147cc7e549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7fa14147a42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