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c5bfdc61064a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8ee9464f9d4ba2"/>
  </p:sldMasterIdLst>
  <p:sldIdLst>
    <p:sldId xmlns:r="http://schemas.openxmlformats.org/officeDocument/2006/relationships" id="256" r:id="R2cd9f1e6b8cf4ac9"/>
    <p:sldId xmlns:r="http://schemas.openxmlformats.org/officeDocument/2006/relationships" id="257" r:id="R34164eefc85e49c8"/>
    <p:sldId xmlns:r="http://schemas.openxmlformats.org/officeDocument/2006/relationships" id="258" r:id="R30eb6da184a34413"/>
    <p:sldId xmlns:r="http://schemas.openxmlformats.org/officeDocument/2006/relationships" id="259" r:id="R74423d2bf4d84016"/>
    <p:sldId xmlns:r="http://schemas.openxmlformats.org/officeDocument/2006/relationships" id="260" r:id="R21a181902ca14298"/>
    <p:sldId xmlns:r="http://schemas.openxmlformats.org/officeDocument/2006/relationships" id="261" r:id="R5ad6b262164745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ee9464f9d4ba2" /><Relationship Type="http://schemas.openxmlformats.org/officeDocument/2006/relationships/slide" Target="/ppt/slides/slide1.xml" Id="R2cd9f1e6b8cf4ac9" /><Relationship Type="http://schemas.openxmlformats.org/officeDocument/2006/relationships/slide" Target="/ppt/slides/slide2.xml" Id="R34164eefc85e49c8" /><Relationship Type="http://schemas.openxmlformats.org/officeDocument/2006/relationships/slide" Target="/ppt/slides/slide3.xml" Id="R30eb6da184a34413" /><Relationship Type="http://schemas.openxmlformats.org/officeDocument/2006/relationships/slide" Target="/ppt/slides/slide4.xml" Id="R74423d2bf4d84016" /><Relationship Type="http://schemas.openxmlformats.org/officeDocument/2006/relationships/slide" Target="/ppt/slides/slide5.xml" Id="R21a181902ca14298" /><Relationship Type="http://schemas.openxmlformats.org/officeDocument/2006/relationships/slide" Target="/ppt/slides/slide6.xml" Id="R5ad6b262164745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f8106c3704c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25cfb5aff4878" /><Relationship Type="http://schemas.openxmlformats.org/officeDocument/2006/relationships/theme" Target="/ppt/slideMasters/theme/theme1.xml" Id="R685a9f241007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e25cfb5aff48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77cca0bdc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ca5bf199d47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2ad7b507d49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df595a7f340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7e638b2304e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8a0f3846c47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