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31f06841c746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8a86c139c94105"/>
  </p:sldMasterIdLst>
  <p:sldIdLst>
    <p:sldId xmlns:r="http://schemas.openxmlformats.org/officeDocument/2006/relationships" id="256" r:id="R9f54057a58ef4ee9"/>
    <p:sldId xmlns:r="http://schemas.openxmlformats.org/officeDocument/2006/relationships" id="257" r:id="R752c98dd2161409e"/>
    <p:sldId xmlns:r="http://schemas.openxmlformats.org/officeDocument/2006/relationships" id="258" r:id="R5d120c87297440f4"/>
    <p:sldId xmlns:r="http://schemas.openxmlformats.org/officeDocument/2006/relationships" id="259" r:id="Ra8b06bcc40cd451d"/>
    <p:sldId xmlns:r="http://schemas.openxmlformats.org/officeDocument/2006/relationships" id="260" r:id="R4d5971ab55f74e42"/>
    <p:sldId xmlns:r="http://schemas.openxmlformats.org/officeDocument/2006/relationships" id="261" r:id="R8964ae95a24b49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8a86c139c94105" /><Relationship Type="http://schemas.openxmlformats.org/officeDocument/2006/relationships/slide" Target="/ppt/slides/slide1.xml" Id="R9f54057a58ef4ee9" /><Relationship Type="http://schemas.openxmlformats.org/officeDocument/2006/relationships/slide" Target="/ppt/slides/slide2.xml" Id="R752c98dd2161409e" /><Relationship Type="http://schemas.openxmlformats.org/officeDocument/2006/relationships/slide" Target="/ppt/slides/slide3.xml" Id="R5d120c87297440f4" /><Relationship Type="http://schemas.openxmlformats.org/officeDocument/2006/relationships/slide" Target="/ppt/slides/slide4.xml" Id="Ra8b06bcc40cd451d" /><Relationship Type="http://schemas.openxmlformats.org/officeDocument/2006/relationships/slide" Target="/ppt/slides/slide5.xml" Id="R4d5971ab55f74e42" /><Relationship Type="http://schemas.openxmlformats.org/officeDocument/2006/relationships/slide" Target="/ppt/slides/slide6.xml" Id="R8964ae95a24b49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7edb1709ea4a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881a4ddb44cd6" /><Relationship Type="http://schemas.openxmlformats.org/officeDocument/2006/relationships/theme" Target="/ppt/slideMasters/theme/theme1.xml" Id="Rdb85251a5ed443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4881a4ddb44c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96f4688304d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cf08435ff41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820f9410a47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5e1e3f74246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4911054444a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7a3a36d4f44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921 841 663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