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973f4d354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562ab2993f4011"/>
  </p:sldMasterIdLst>
  <p:sldIdLst>
    <p:sldId xmlns:r="http://schemas.openxmlformats.org/officeDocument/2006/relationships" id="256" r:id="R4edd38c62e894e1f"/>
    <p:sldId xmlns:r="http://schemas.openxmlformats.org/officeDocument/2006/relationships" id="257" r:id="R9eac995ca6534f0a"/>
    <p:sldId xmlns:r="http://schemas.openxmlformats.org/officeDocument/2006/relationships" id="258" r:id="Rd6dd9ebe46504f5c"/>
    <p:sldId xmlns:r="http://schemas.openxmlformats.org/officeDocument/2006/relationships" id="259" r:id="R4bc67de587104425"/>
    <p:sldId xmlns:r="http://schemas.openxmlformats.org/officeDocument/2006/relationships" id="260" r:id="Rc5d6df966a7540a1"/>
    <p:sldId xmlns:r="http://schemas.openxmlformats.org/officeDocument/2006/relationships" id="261" r:id="R6344590b12014754"/>
    <p:sldId xmlns:r="http://schemas.openxmlformats.org/officeDocument/2006/relationships" id="262" r:id="Rd0be08664c23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62ab2993f4011" /><Relationship Type="http://schemas.openxmlformats.org/officeDocument/2006/relationships/slide" Target="/ppt/slides/slide1.xml" Id="R4edd38c62e894e1f" /><Relationship Type="http://schemas.openxmlformats.org/officeDocument/2006/relationships/slide" Target="/ppt/slides/slide2.xml" Id="R9eac995ca6534f0a" /><Relationship Type="http://schemas.openxmlformats.org/officeDocument/2006/relationships/slide" Target="/ppt/slides/slide3.xml" Id="Rd6dd9ebe46504f5c" /><Relationship Type="http://schemas.openxmlformats.org/officeDocument/2006/relationships/slide" Target="/ppt/slides/slide4.xml" Id="R4bc67de587104425" /><Relationship Type="http://schemas.openxmlformats.org/officeDocument/2006/relationships/slide" Target="/ppt/slides/slide5.xml" Id="Rc5d6df966a7540a1" /><Relationship Type="http://schemas.openxmlformats.org/officeDocument/2006/relationships/slide" Target="/ppt/slides/slide6.xml" Id="R6344590b12014754" /><Relationship Type="http://schemas.openxmlformats.org/officeDocument/2006/relationships/slide" Target="/ppt/slides/slide7.xml" Id="Rd0be08664c23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9585c10f64f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7ce1046904e39" /><Relationship Type="http://schemas.openxmlformats.org/officeDocument/2006/relationships/theme" Target="/ppt/slideMasters/theme/theme1.xml" Id="Rc9abc3a79b70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87ce1046904e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f02744ec849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4afbe27ad42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665558a5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1d751aefe41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856143efb45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764618e57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901f1603e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IHV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156 254 340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162 245 078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VEIBY IDA HELENE MYRVANG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Nestebyalléen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921 835 833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IHV AS</a:t>
            </a:r>
          </a:p>
        </p:txBody>
      </p:sp>
    </p:spTree>
  </p:cSld>
  <p:clrMapOvr>
    <a:masterClrMapping xmlns:a="http://schemas.openxmlformats.org/drawingml/2006/main"/>
  </p:clrMapOvr>
</p:sld>
</file>