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263a8276074b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73add6e124a89"/>
  </p:sldMasterIdLst>
  <p:sldIdLst>
    <p:sldId xmlns:r="http://schemas.openxmlformats.org/officeDocument/2006/relationships" id="256" r:id="R65453feba7254461"/>
    <p:sldId xmlns:r="http://schemas.openxmlformats.org/officeDocument/2006/relationships" id="257" r:id="Rcc929a42ac354601"/>
    <p:sldId xmlns:r="http://schemas.openxmlformats.org/officeDocument/2006/relationships" id="258" r:id="Rbeef657accd24fb7"/>
    <p:sldId xmlns:r="http://schemas.openxmlformats.org/officeDocument/2006/relationships" id="259" r:id="Rd984dfe5bef0429e"/>
    <p:sldId xmlns:r="http://schemas.openxmlformats.org/officeDocument/2006/relationships" id="260" r:id="Rce151d4284b54af5"/>
    <p:sldId xmlns:r="http://schemas.openxmlformats.org/officeDocument/2006/relationships" id="261" r:id="R064cd3643419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73add6e124a89" /><Relationship Type="http://schemas.openxmlformats.org/officeDocument/2006/relationships/slide" Target="/ppt/slides/slide1.xml" Id="R65453feba7254461" /><Relationship Type="http://schemas.openxmlformats.org/officeDocument/2006/relationships/slide" Target="/ppt/slides/slide2.xml" Id="Rcc929a42ac354601" /><Relationship Type="http://schemas.openxmlformats.org/officeDocument/2006/relationships/slide" Target="/ppt/slides/slide3.xml" Id="Rbeef657accd24fb7" /><Relationship Type="http://schemas.openxmlformats.org/officeDocument/2006/relationships/slide" Target="/ppt/slides/slide4.xml" Id="Rd984dfe5bef0429e" /><Relationship Type="http://schemas.openxmlformats.org/officeDocument/2006/relationships/slide" Target="/ppt/slides/slide5.xml" Id="Rce151d4284b54af5" /><Relationship Type="http://schemas.openxmlformats.org/officeDocument/2006/relationships/slide" Target="/ppt/slides/slide6.xml" Id="R064cd3643419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ff04a55bd4c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ed81e24764e7f" /><Relationship Type="http://schemas.openxmlformats.org/officeDocument/2006/relationships/theme" Target="/ppt/slideMasters/theme/theme1.xml" Id="R2c8e2017175e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ed81e2476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5c0990f41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1028fdaed47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8df5263974b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815c23300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7cfea368245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0f81e4aa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IHV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HELENE MYRVANG VEIBY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Nestebyalléen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921 835 833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IHV AS</a:t>
            </a:r>
          </a:p>
        </p:txBody>
      </p:sp>
    </p:spTree>
  </p:cSld>
  <p:clrMapOvr>
    <a:masterClrMapping xmlns:a="http://schemas.openxmlformats.org/drawingml/2006/main"/>
  </p:clrMapOvr>
</p:sld>
</file>