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cc7e84640947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0f35eb589d4678"/>
  </p:sldMasterIdLst>
  <p:sldIdLst>
    <p:sldId xmlns:r="http://schemas.openxmlformats.org/officeDocument/2006/relationships" id="256" r:id="R04aa52ebd2e64cac"/>
    <p:sldId xmlns:r="http://schemas.openxmlformats.org/officeDocument/2006/relationships" id="257" r:id="R7854c9ec53cb466e"/>
    <p:sldId xmlns:r="http://schemas.openxmlformats.org/officeDocument/2006/relationships" id="258" r:id="R2bb12a087bec4e55"/>
    <p:sldId xmlns:r="http://schemas.openxmlformats.org/officeDocument/2006/relationships" id="259" r:id="R9f098cbc18094405"/>
    <p:sldId xmlns:r="http://schemas.openxmlformats.org/officeDocument/2006/relationships" id="260" r:id="R343ab42b7cd24356"/>
    <p:sldId xmlns:r="http://schemas.openxmlformats.org/officeDocument/2006/relationships" id="261" r:id="R4bc335f2495b41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f35eb589d4678" /><Relationship Type="http://schemas.openxmlformats.org/officeDocument/2006/relationships/slide" Target="/ppt/slides/slide1.xml" Id="R04aa52ebd2e64cac" /><Relationship Type="http://schemas.openxmlformats.org/officeDocument/2006/relationships/slide" Target="/ppt/slides/slide2.xml" Id="R7854c9ec53cb466e" /><Relationship Type="http://schemas.openxmlformats.org/officeDocument/2006/relationships/slide" Target="/ppt/slides/slide3.xml" Id="R2bb12a087bec4e55" /><Relationship Type="http://schemas.openxmlformats.org/officeDocument/2006/relationships/slide" Target="/ppt/slides/slide4.xml" Id="R9f098cbc18094405" /><Relationship Type="http://schemas.openxmlformats.org/officeDocument/2006/relationships/slide" Target="/ppt/slides/slide5.xml" Id="R343ab42b7cd24356" /><Relationship Type="http://schemas.openxmlformats.org/officeDocument/2006/relationships/slide" Target="/ppt/slides/slide6.xml" Id="R4bc335f2495b41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c983b8c74148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8469cc6c44353" /><Relationship Type="http://schemas.openxmlformats.org/officeDocument/2006/relationships/theme" Target="/ppt/slideMasters/theme/theme1.xml" Id="R3bde0d0af48242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a8469cc6c443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f5e43e34c4f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533acbdaf4b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403f4817c4c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121581c3649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e11c47f7846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3402373864a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SOUND MASKING SKANDINAVIA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SOUND MASKING SKANDINAVIA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SOUND MASKING SKANDINAVIA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SOUND MASKING SKANDINAVIA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SOUND MASKING SKANDINAVIA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SOUND MASKING SKANDINAVIA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−114 735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−114 810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−190 859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SOUND MASKING SKANDINAVIA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921 835 191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SOUND MASKING SKANDINAVIA AS</a:t>
            </a:r>
          </a:p>
        </p:txBody>
      </p:sp>
    </p:spTree>
  </p:cSld>
  <p:clrMapOvr>
    <a:masterClrMapping xmlns:a="http://schemas.openxmlformats.org/drawingml/2006/main"/>
  </p:clrMapOvr>
</p:sld>
</file>