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4a8a494a04e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df5389b614a16"/>
  </p:sldMasterIdLst>
  <p:sldIdLst>
    <p:sldId xmlns:r="http://schemas.openxmlformats.org/officeDocument/2006/relationships" id="256" r:id="Rf37f83c4bdf147c7"/>
    <p:sldId xmlns:r="http://schemas.openxmlformats.org/officeDocument/2006/relationships" id="257" r:id="Rf60a150d2fbf47df"/>
    <p:sldId xmlns:r="http://schemas.openxmlformats.org/officeDocument/2006/relationships" id="258" r:id="R63c98a24dac645b2"/>
    <p:sldId xmlns:r="http://schemas.openxmlformats.org/officeDocument/2006/relationships" id="259" r:id="R7a6268bf7e4f40b7"/>
    <p:sldId xmlns:r="http://schemas.openxmlformats.org/officeDocument/2006/relationships" id="260" r:id="Rc0e77c3328944f37"/>
    <p:sldId xmlns:r="http://schemas.openxmlformats.org/officeDocument/2006/relationships" id="261" r:id="R9b9102f6cebe4958"/>
    <p:sldId xmlns:r="http://schemas.openxmlformats.org/officeDocument/2006/relationships" id="262" r:id="Rfd5d0227b17f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df5389b614a16" /><Relationship Type="http://schemas.openxmlformats.org/officeDocument/2006/relationships/slide" Target="/ppt/slides/slide1.xml" Id="Rf37f83c4bdf147c7" /><Relationship Type="http://schemas.openxmlformats.org/officeDocument/2006/relationships/slide" Target="/ppt/slides/slide2.xml" Id="Rf60a150d2fbf47df" /><Relationship Type="http://schemas.openxmlformats.org/officeDocument/2006/relationships/slide" Target="/ppt/slides/slide3.xml" Id="R63c98a24dac645b2" /><Relationship Type="http://schemas.openxmlformats.org/officeDocument/2006/relationships/slide" Target="/ppt/slides/slide4.xml" Id="R7a6268bf7e4f40b7" /><Relationship Type="http://schemas.openxmlformats.org/officeDocument/2006/relationships/slide" Target="/ppt/slides/slide5.xml" Id="Rc0e77c3328944f37" /><Relationship Type="http://schemas.openxmlformats.org/officeDocument/2006/relationships/slide" Target="/ppt/slides/slide6.xml" Id="R9b9102f6cebe4958" /><Relationship Type="http://schemas.openxmlformats.org/officeDocument/2006/relationships/slide" Target="/ppt/slides/slide7.xml" Id="Rfd5d0227b17f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626545f2249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fc7f0e6424c79" /><Relationship Type="http://schemas.openxmlformats.org/officeDocument/2006/relationships/theme" Target="/ppt/slideMasters/theme/theme1.xml" Id="Rda5f64e0faa842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fc7f0e6424c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504ed9b6b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d5eeab725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efcae73b41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30546d93f49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420e2c0fb40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d3eea1c604a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fd77012a248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MADE RECORDS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MADE RECORDS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1 391 337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247 252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590 230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DR.KOSLING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Fosswinckels gate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per.mygland@maderecs.com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www.maderecs.no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921 834 063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MADE RECORDS AS</a:t>
            </a:r>
          </a:p>
        </p:txBody>
      </p:sp>
    </p:spTree>
  </p:cSld>
  <p:clrMapOvr>
    <a:masterClrMapping xmlns:a="http://schemas.openxmlformats.org/drawingml/2006/main"/>
  </p:clrMapOvr>
</p:sld>
</file>