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08c8aa58ca4f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c0318ac00044c7"/>
  </p:sldMasterIdLst>
  <p:sldIdLst>
    <p:sldId xmlns:r="http://schemas.openxmlformats.org/officeDocument/2006/relationships" id="256" r:id="Rb5d0dc8d6e364ae4"/>
    <p:sldId xmlns:r="http://schemas.openxmlformats.org/officeDocument/2006/relationships" id="257" r:id="R05a60ba588224c84"/>
    <p:sldId xmlns:r="http://schemas.openxmlformats.org/officeDocument/2006/relationships" id="258" r:id="Rde03c01d9c2e4c63"/>
    <p:sldId xmlns:r="http://schemas.openxmlformats.org/officeDocument/2006/relationships" id="259" r:id="Rb575a531ceb04726"/>
    <p:sldId xmlns:r="http://schemas.openxmlformats.org/officeDocument/2006/relationships" id="260" r:id="Ra62dc09458ac4703"/>
    <p:sldId xmlns:r="http://schemas.openxmlformats.org/officeDocument/2006/relationships" id="261" r:id="R7aa33b6ca20b43ed"/>
    <p:sldId xmlns:r="http://schemas.openxmlformats.org/officeDocument/2006/relationships" id="262" r:id="R449459071789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0318ac00044c7" /><Relationship Type="http://schemas.openxmlformats.org/officeDocument/2006/relationships/slide" Target="/ppt/slides/slide1.xml" Id="Rb5d0dc8d6e364ae4" /><Relationship Type="http://schemas.openxmlformats.org/officeDocument/2006/relationships/slide" Target="/ppt/slides/slide2.xml" Id="R05a60ba588224c84" /><Relationship Type="http://schemas.openxmlformats.org/officeDocument/2006/relationships/slide" Target="/ppt/slides/slide3.xml" Id="Rde03c01d9c2e4c63" /><Relationship Type="http://schemas.openxmlformats.org/officeDocument/2006/relationships/slide" Target="/ppt/slides/slide4.xml" Id="Rb575a531ceb04726" /><Relationship Type="http://schemas.openxmlformats.org/officeDocument/2006/relationships/slide" Target="/ppt/slides/slide5.xml" Id="Ra62dc09458ac4703" /><Relationship Type="http://schemas.openxmlformats.org/officeDocument/2006/relationships/slide" Target="/ppt/slides/slide6.xml" Id="R7aa33b6ca20b43ed" /><Relationship Type="http://schemas.openxmlformats.org/officeDocument/2006/relationships/slide" Target="/ppt/slides/slide7.xml" Id="R449459071789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66dac75e5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bad7d155b490b" /><Relationship Type="http://schemas.openxmlformats.org/officeDocument/2006/relationships/theme" Target="/ppt/slideMasters/theme/theme1.xml" Id="Rbd81d851150341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bad7d155b49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bdd0e985c47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99349e2124f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8cb137cf7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9f4f6cf0f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d22bb1cef45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82f78136143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573f762d74b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DRESS UP VIKING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DRESS UP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DRESS UP VIKING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DRESS UP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DRESS UP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DRESS UP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DRESS UP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 ESTHER NORDVIK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DRESS UP VIKING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Esther Nordvik Marin, Nedre Fossheim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kontakt@dressupviking.no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www.dressupviking.no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921 829 280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DRESS UP VIKING AS</a:t>
            </a:r>
          </a:p>
        </p:txBody>
      </p:sp>
    </p:spTree>
  </p:cSld>
  <p:clrMapOvr>
    <a:masterClrMapping xmlns:a="http://schemas.openxmlformats.org/drawingml/2006/main"/>
  </p:clrMapOvr>
</p:sld>
</file>