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dc423a068b4c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d6304d4afa48d4"/>
  </p:sldMasterIdLst>
  <p:sldIdLst>
    <p:sldId xmlns:r="http://schemas.openxmlformats.org/officeDocument/2006/relationships" id="256" r:id="Rd1f6978f289a4f10"/>
    <p:sldId xmlns:r="http://schemas.openxmlformats.org/officeDocument/2006/relationships" id="257" r:id="Rf5291a68b6c24f2b"/>
    <p:sldId xmlns:r="http://schemas.openxmlformats.org/officeDocument/2006/relationships" id="258" r:id="R2e5c5f60ddfd4970"/>
    <p:sldId xmlns:r="http://schemas.openxmlformats.org/officeDocument/2006/relationships" id="259" r:id="R5cb7f2be4fe441e2"/>
    <p:sldId xmlns:r="http://schemas.openxmlformats.org/officeDocument/2006/relationships" id="260" r:id="Rc39a45e0c54b48ae"/>
    <p:sldId xmlns:r="http://schemas.openxmlformats.org/officeDocument/2006/relationships" id="261" r:id="Rdf32124f4bd74770"/>
    <p:sldId xmlns:r="http://schemas.openxmlformats.org/officeDocument/2006/relationships" id="262" r:id="Rba1b4aee1e7245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6304d4afa48d4" /><Relationship Type="http://schemas.openxmlformats.org/officeDocument/2006/relationships/slide" Target="/ppt/slides/slide1.xml" Id="Rd1f6978f289a4f10" /><Relationship Type="http://schemas.openxmlformats.org/officeDocument/2006/relationships/slide" Target="/ppt/slides/slide2.xml" Id="Rf5291a68b6c24f2b" /><Relationship Type="http://schemas.openxmlformats.org/officeDocument/2006/relationships/slide" Target="/ppt/slides/slide3.xml" Id="R2e5c5f60ddfd4970" /><Relationship Type="http://schemas.openxmlformats.org/officeDocument/2006/relationships/slide" Target="/ppt/slides/slide4.xml" Id="R5cb7f2be4fe441e2" /><Relationship Type="http://schemas.openxmlformats.org/officeDocument/2006/relationships/slide" Target="/ppt/slides/slide5.xml" Id="Rc39a45e0c54b48ae" /><Relationship Type="http://schemas.openxmlformats.org/officeDocument/2006/relationships/slide" Target="/ppt/slides/slide6.xml" Id="Rdf32124f4bd74770" /><Relationship Type="http://schemas.openxmlformats.org/officeDocument/2006/relationships/slide" Target="/ppt/slides/slide7.xml" Id="Rba1b4aee1e7245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d67e490aa4b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745f6ceb448ff" /><Relationship Type="http://schemas.openxmlformats.org/officeDocument/2006/relationships/theme" Target="/ppt/slideMasters/theme/theme1.xml" Id="R8076110ef059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745f6ceb448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f56e68e4c4e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aa390de5a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4e13adf0046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5ea7158d942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35308770f44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447f456794c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7cab1bb114f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RYKKINN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RYKKINN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RYKKINN RØRLEGGERBEDRIFT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RYKKINN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RYKKINN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RYKKINN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2 630 450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−422 017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RYKKINN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MICHAELSEN HENRIK VIGSNÆS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RYKKINN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921 829 191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RYKKINN RØRLEGGERBEDRIFT AS</a:t>
            </a:r>
          </a:p>
        </p:txBody>
      </p:sp>
    </p:spTree>
  </p:cSld>
  <p:clrMapOvr>
    <a:masterClrMapping xmlns:a="http://schemas.openxmlformats.org/drawingml/2006/main"/>
  </p:clrMapOvr>
</p:sld>
</file>