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f9c610cd146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1dcb271aaa4199"/>
  </p:sldMasterIdLst>
  <p:sldIdLst>
    <p:sldId xmlns:r="http://schemas.openxmlformats.org/officeDocument/2006/relationships" id="256" r:id="Rdb6e4751cc6c43e5"/>
    <p:sldId xmlns:r="http://schemas.openxmlformats.org/officeDocument/2006/relationships" id="257" r:id="R2de77b4bfa2b4982"/>
    <p:sldId xmlns:r="http://schemas.openxmlformats.org/officeDocument/2006/relationships" id="258" r:id="R25c6d7b59f9a43e6"/>
    <p:sldId xmlns:r="http://schemas.openxmlformats.org/officeDocument/2006/relationships" id="259" r:id="Re078ef948f0248ea"/>
    <p:sldId xmlns:r="http://schemas.openxmlformats.org/officeDocument/2006/relationships" id="260" r:id="Ra0acff00657d44cf"/>
    <p:sldId xmlns:r="http://schemas.openxmlformats.org/officeDocument/2006/relationships" id="261" r:id="Rd87dca2c3e3d4ced"/>
    <p:sldId xmlns:r="http://schemas.openxmlformats.org/officeDocument/2006/relationships" id="262" r:id="R4c425eadf385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1dcb271aaa4199" /><Relationship Type="http://schemas.openxmlformats.org/officeDocument/2006/relationships/slide" Target="/ppt/slides/slide1.xml" Id="Rdb6e4751cc6c43e5" /><Relationship Type="http://schemas.openxmlformats.org/officeDocument/2006/relationships/slide" Target="/ppt/slides/slide2.xml" Id="R2de77b4bfa2b4982" /><Relationship Type="http://schemas.openxmlformats.org/officeDocument/2006/relationships/slide" Target="/ppt/slides/slide3.xml" Id="R25c6d7b59f9a43e6" /><Relationship Type="http://schemas.openxmlformats.org/officeDocument/2006/relationships/slide" Target="/ppt/slides/slide4.xml" Id="Re078ef948f0248ea" /><Relationship Type="http://schemas.openxmlformats.org/officeDocument/2006/relationships/slide" Target="/ppt/slides/slide5.xml" Id="Ra0acff00657d44cf" /><Relationship Type="http://schemas.openxmlformats.org/officeDocument/2006/relationships/slide" Target="/ppt/slides/slide6.xml" Id="Rd87dca2c3e3d4ced" /><Relationship Type="http://schemas.openxmlformats.org/officeDocument/2006/relationships/slide" Target="/ppt/slides/slide7.xml" Id="R4c425eadf385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451c6541e47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bef687ad34214" /><Relationship Type="http://schemas.openxmlformats.org/officeDocument/2006/relationships/theme" Target="/ppt/slideMasters/theme/theme1.xml" Id="R95a6a82c375c4c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2bef687ad3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753e4cfc34e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dba2e12ac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f6572af1c4b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81c8dfacb4b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3d744c583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d8c22dd4747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7a58afdb7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 BOLIGUTVIKLING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 BOLIGUTVIKLING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500 472 000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−7 748 826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−11 747 653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18 503 759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460 343 796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SOLON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Hammersborg torg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921 811 233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 BOLIGUTVIKLING AS</a:t>
            </a:r>
          </a:p>
        </p:txBody>
      </p:sp>
    </p:spTree>
  </p:cSld>
  <p:clrMapOvr>
    <a:masterClrMapping xmlns:a="http://schemas.openxmlformats.org/drawingml/2006/main"/>
  </p:clrMapOvr>
</p:sld>
</file>