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60fba9543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7abda2ed640a2"/>
  </p:sldMasterIdLst>
  <p:sldIdLst>
    <p:sldId xmlns:r="http://schemas.openxmlformats.org/officeDocument/2006/relationships" id="256" r:id="Rfedecc23116b46d9"/>
    <p:sldId xmlns:r="http://schemas.openxmlformats.org/officeDocument/2006/relationships" id="257" r:id="R556e3bcd95aa4e26"/>
    <p:sldId xmlns:r="http://schemas.openxmlformats.org/officeDocument/2006/relationships" id="258" r:id="Rc0b94563393a428e"/>
    <p:sldId xmlns:r="http://schemas.openxmlformats.org/officeDocument/2006/relationships" id="259" r:id="R9224b4e847834896"/>
    <p:sldId xmlns:r="http://schemas.openxmlformats.org/officeDocument/2006/relationships" id="260" r:id="Rf9b8b540bd0a407d"/>
    <p:sldId xmlns:r="http://schemas.openxmlformats.org/officeDocument/2006/relationships" id="261" r:id="Re06f6799e81b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7abda2ed640a2" /><Relationship Type="http://schemas.openxmlformats.org/officeDocument/2006/relationships/slide" Target="/ppt/slides/slide1.xml" Id="Rfedecc23116b46d9" /><Relationship Type="http://schemas.openxmlformats.org/officeDocument/2006/relationships/slide" Target="/ppt/slides/slide2.xml" Id="R556e3bcd95aa4e26" /><Relationship Type="http://schemas.openxmlformats.org/officeDocument/2006/relationships/slide" Target="/ppt/slides/slide3.xml" Id="Rc0b94563393a428e" /><Relationship Type="http://schemas.openxmlformats.org/officeDocument/2006/relationships/slide" Target="/ppt/slides/slide4.xml" Id="R9224b4e847834896" /><Relationship Type="http://schemas.openxmlformats.org/officeDocument/2006/relationships/slide" Target="/ppt/slides/slide5.xml" Id="Rf9b8b540bd0a407d" /><Relationship Type="http://schemas.openxmlformats.org/officeDocument/2006/relationships/slide" Target="/ppt/slides/slide6.xml" Id="Re06f6799e81b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ab9877f4b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d21ca0c984f40" /><Relationship Type="http://schemas.openxmlformats.org/officeDocument/2006/relationships/theme" Target="/ppt/slideMasters/theme/theme1.xml" Id="Ra1090822cec3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4d21ca0c98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c67cce3024a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0a6df1733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5597dc2ee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f61d9b29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5f873944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39d61b854d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SIVERT NIELSENS GATE 44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 NIELSENS GATE 44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4 644 174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921 809 093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SIVERT NIELSENS GATE 44 AS</a:t>
            </a:r>
          </a:p>
        </p:txBody>
      </p:sp>
    </p:spTree>
  </p:cSld>
  <p:clrMapOvr>
    <a:masterClrMapping xmlns:a="http://schemas.openxmlformats.org/drawingml/2006/main"/>
  </p:clrMapOvr>
</p:sld>
</file>