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6a1085c61c41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43eb6bd3af4c62"/>
  </p:sldMasterIdLst>
  <p:sldIdLst>
    <p:sldId xmlns:r="http://schemas.openxmlformats.org/officeDocument/2006/relationships" id="256" r:id="Rba5b7461ad9f42f4"/>
    <p:sldId xmlns:r="http://schemas.openxmlformats.org/officeDocument/2006/relationships" id="257" r:id="R3aa5801c1c3443d4"/>
    <p:sldId xmlns:r="http://schemas.openxmlformats.org/officeDocument/2006/relationships" id="258" r:id="R202e56c870334fee"/>
    <p:sldId xmlns:r="http://schemas.openxmlformats.org/officeDocument/2006/relationships" id="259" r:id="R6eb5f6aa2a5546db"/>
    <p:sldId xmlns:r="http://schemas.openxmlformats.org/officeDocument/2006/relationships" id="260" r:id="R3b53a9e48e7d44fb"/>
    <p:sldId xmlns:r="http://schemas.openxmlformats.org/officeDocument/2006/relationships" id="261" r:id="R7cb44e97c70747c4"/>
    <p:sldId xmlns:r="http://schemas.openxmlformats.org/officeDocument/2006/relationships" id="262" r:id="Rcb7e091ddecb49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3eb6bd3af4c62" /><Relationship Type="http://schemas.openxmlformats.org/officeDocument/2006/relationships/slide" Target="/ppt/slides/slide1.xml" Id="Rba5b7461ad9f42f4" /><Relationship Type="http://schemas.openxmlformats.org/officeDocument/2006/relationships/slide" Target="/ppt/slides/slide2.xml" Id="R3aa5801c1c3443d4" /><Relationship Type="http://schemas.openxmlformats.org/officeDocument/2006/relationships/slide" Target="/ppt/slides/slide3.xml" Id="R202e56c870334fee" /><Relationship Type="http://schemas.openxmlformats.org/officeDocument/2006/relationships/slide" Target="/ppt/slides/slide4.xml" Id="R6eb5f6aa2a5546db" /><Relationship Type="http://schemas.openxmlformats.org/officeDocument/2006/relationships/slide" Target="/ppt/slides/slide5.xml" Id="R3b53a9e48e7d44fb" /><Relationship Type="http://schemas.openxmlformats.org/officeDocument/2006/relationships/slide" Target="/ppt/slides/slide6.xml" Id="R7cb44e97c70747c4" /><Relationship Type="http://schemas.openxmlformats.org/officeDocument/2006/relationships/slide" Target="/ppt/slides/slide7.xml" Id="Rcb7e091ddecb49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62021f0c549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0e3d744cb4c6c" /><Relationship Type="http://schemas.openxmlformats.org/officeDocument/2006/relationships/theme" Target="/ppt/slideMasters/theme/theme1.xml" Id="Rcf3e1a15e0a54a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0e3d744cb4c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1f0ad979f4f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744b84ebf4f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b3928086a44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f5b4362b9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03b7f31a148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4dbf8c1a349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3b96dc5b6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MACQUEEN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MACQUEEN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MACQUEEN EIENDOM AS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MACQUEEN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MACQUEEN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MACQUEEN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225 199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MACQUEEN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MACQUEEN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921 806 302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MACQUEEN EIENDOM AS</a:t>
            </a:r>
          </a:p>
        </p:txBody>
      </p:sp>
    </p:spTree>
  </p:cSld>
  <p:clrMapOvr>
    <a:masterClrMapping xmlns:a="http://schemas.openxmlformats.org/drawingml/2006/main"/>
  </p:clrMapOvr>
</p:sld>
</file>