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79801dc8e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1908e144d4914"/>
  </p:sldMasterIdLst>
  <p:sldIdLst>
    <p:sldId xmlns:r="http://schemas.openxmlformats.org/officeDocument/2006/relationships" id="256" r:id="Rd209724cfa8844f6"/>
    <p:sldId xmlns:r="http://schemas.openxmlformats.org/officeDocument/2006/relationships" id="257" r:id="R08a11bdc81ca44d6"/>
    <p:sldId xmlns:r="http://schemas.openxmlformats.org/officeDocument/2006/relationships" id="258" r:id="Rf5a2cdb89bf14496"/>
    <p:sldId xmlns:r="http://schemas.openxmlformats.org/officeDocument/2006/relationships" id="259" r:id="Raaaacd5d66324a6d"/>
    <p:sldId xmlns:r="http://schemas.openxmlformats.org/officeDocument/2006/relationships" id="260" r:id="R3792c1572b5a41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1908e144d4914" /><Relationship Type="http://schemas.openxmlformats.org/officeDocument/2006/relationships/slide" Target="/ppt/slides/slide1.xml" Id="Rd209724cfa8844f6" /><Relationship Type="http://schemas.openxmlformats.org/officeDocument/2006/relationships/slide" Target="/ppt/slides/slide2.xml" Id="R08a11bdc81ca44d6" /><Relationship Type="http://schemas.openxmlformats.org/officeDocument/2006/relationships/slide" Target="/ppt/slides/slide3.xml" Id="Rf5a2cdb89bf14496" /><Relationship Type="http://schemas.openxmlformats.org/officeDocument/2006/relationships/slide" Target="/ppt/slides/slide4.xml" Id="Raaaacd5d66324a6d" /><Relationship Type="http://schemas.openxmlformats.org/officeDocument/2006/relationships/slide" Target="/ppt/slides/slide5.xml" Id="R3792c1572b5a41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9fb858f8d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e7e8473b34208" /><Relationship Type="http://schemas.openxmlformats.org/officeDocument/2006/relationships/theme" Target="/ppt/slideMasters/theme/theme1.xml" Id="R3c10ae8929b8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7e7e8473b3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4ac1a89c942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759d58e70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0b9ea4450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84d70df9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1fcea0e2b45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KOMMUNE ble etablert [år] og holder til i Bjugn.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Nebbs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7160 Bjugn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postmottak@orland.kommune.no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921 806 027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ØRLAND KOMMUNE</a:t>
            </a:r>
          </a:p>
        </p:txBody>
      </p:sp>
    </p:spTree>
  </p:cSld>
  <p:clrMapOvr>
    <a:masterClrMapping xmlns:a="http://schemas.openxmlformats.org/drawingml/2006/main"/>
  </p:clrMapOvr>
</p:sld>
</file>