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1f321a55484a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1f7c7ded4248aa"/>
  </p:sldMasterIdLst>
  <p:sldIdLst>
    <p:sldId xmlns:r="http://schemas.openxmlformats.org/officeDocument/2006/relationships" id="256" r:id="R6c26e6c6979648e4"/>
    <p:sldId xmlns:r="http://schemas.openxmlformats.org/officeDocument/2006/relationships" id="257" r:id="Rafc9132f1d9449c2"/>
    <p:sldId xmlns:r="http://schemas.openxmlformats.org/officeDocument/2006/relationships" id="258" r:id="Ra8e662f38d0c4d72"/>
    <p:sldId xmlns:r="http://schemas.openxmlformats.org/officeDocument/2006/relationships" id="259" r:id="R8595f050964846c2"/>
    <p:sldId xmlns:r="http://schemas.openxmlformats.org/officeDocument/2006/relationships" id="260" r:id="R635c5e18657044f4"/>
    <p:sldId xmlns:r="http://schemas.openxmlformats.org/officeDocument/2006/relationships" id="261" r:id="R1703672049504140"/>
    <p:sldId xmlns:r="http://schemas.openxmlformats.org/officeDocument/2006/relationships" id="262" r:id="R06be9314d91049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f7c7ded4248aa" /><Relationship Type="http://schemas.openxmlformats.org/officeDocument/2006/relationships/slide" Target="/ppt/slides/slide1.xml" Id="R6c26e6c6979648e4" /><Relationship Type="http://schemas.openxmlformats.org/officeDocument/2006/relationships/slide" Target="/ppt/slides/slide2.xml" Id="Rafc9132f1d9449c2" /><Relationship Type="http://schemas.openxmlformats.org/officeDocument/2006/relationships/slide" Target="/ppt/slides/slide3.xml" Id="Ra8e662f38d0c4d72" /><Relationship Type="http://schemas.openxmlformats.org/officeDocument/2006/relationships/slide" Target="/ppt/slides/slide4.xml" Id="R8595f050964846c2" /><Relationship Type="http://schemas.openxmlformats.org/officeDocument/2006/relationships/slide" Target="/ppt/slides/slide5.xml" Id="R635c5e18657044f4" /><Relationship Type="http://schemas.openxmlformats.org/officeDocument/2006/relationships/slide" Target="/ppt/slides/slide6.xml" Id="R1703672049504140" /><Relationship Type="http://schemas.openxmlformats.org/officeDocument/2006/relationships/slide" Target="/ppt/slides/slide7.xml" Id="R06be9314d91049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8334c338143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52e1692d848ea" /><Relationship Type="http://schemas.openxmlformats.org/officeDocument/2006/relationships/theme" Target="/ppt/slideMasters/theme/theme1.xml" Id="R1a8c92efd1b14e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c52e1692d848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852523a5047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2db4e4e0e42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2fa3990ff44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2a8d1d7a04e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cd56612fd46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478ac69834a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f203fd5ab47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GREIN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946 064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1 551 444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33 788 396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34 267 385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GREINA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GREINA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GREINA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921 803 508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GREIN AS</a:t>
            </a:r>
          </a:p>
        </p:txBody>
      </p:sp>
    </p:spTree>
  </p:cSld>
  <p:clrMapOvr>
    <a:masterClrMapping xmlns:a="http://schemas.openxmlformats.org/drawingml/2006/main"/>
  </p:clrMapOvr>
</p:sld>
</file>