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4cedc98a5445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99ca737dad483e"/>
  </p:sldMasterIdLst>
  <p:sldIdLst>
    <p:sldId xmlns:r="http://schemas.openxmlformats.org/officeDocument/2006/relationships" id="256" r:id="Rb3098222e5ac4e74"/>
    <p:sldId xmlns:r="http://schemas.openxmlformats.org/officeDocument/2006/relationships" id="257" r:id="R921eeedb5e994b7c"/>
    <p:sldId xmlns:r="http://schemas.openxmlformats.org/officeDocument/2006/relationships" id="258" r:id="R198ef87a4a9847c2"/>
    <p:sldId xmlns:r="http://schemas.openxmlformats.org/officeDocument/2006/relationships" id="259" r:id="Re4a9b1665a4c4e3a"/>
    <p:sldId xmlns:r="http://schemas.openxmlformats.org/officeDocument/2006/relationships" id="260" r:id="R9d45b8b2241642dd"/>
    <p:sldId xmlns:r="http://schemas.openxmlformats.org/officeDocument/2006/relationships" id="261" r:id="R530b918fc6b34e91"/>
    <p:sldId xmlns:r="http://schemas.openxmlformats.org/officeDocument/2006/relationships" id="262" r:id="Ra1c9aedb9b2546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99ca737dad483e" /><Relationship Type="http://schemas.openxmlformats.org/officeDocument/2006/relationships/slide" Target="/ppt/slides/slide1.xml" Id="Rb3098222e5ac4e74" /><Relationship Type="http://schemas.openxmlformats.org/officeDocument/2006/relationships/slide" Target="/ppt/slides/slide2.xml" Id="R921eeedb5e994b7c" /><Relationship Type="http://schemas.openxmlformats.org/officeDocument/2006/relationships/slide" Target="/ppt/slides/slide3.xml" Id="R198ef87a4a9847c2" /><Relationship Type="http://schemas.openxmlformats.org/officeDocument/2006/relationships/slide" Target="/ppt/slides/slide4.xml" Id="Re4a9b1665a4c4e3a" /><Relationship Type="http://schemas.openxmlformats.org/officeDocument/2006/relationships/slide" Target="/ppt/slides/slide5.xml" Id="R9d45b8b2241642dd" /><Relationship Type="http://schemas.openxmlformats.org/officeDocument/2006/relationships/slide" Target="/ppt/slides/slide6.xml" Id="R530b918fc6b34e91" /><Relationship Type="http://schemas.openxmlformats.org/officeDocument/2006/relationships/slide" Target="/ppt/slides/slide7.xml" Id="Ra1c9aedb9b2546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aa727b9b624e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4c7eddb14484a" /><Relationship Type="http://schemas.openxmlformats.org/officeDocument/2006/relationships/theme" Target="/ppt/slideMasters/theme/theme1.xml" Id="R46072dd0745345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94c7eddb1448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ee1f74e044c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634e036cd45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ccc8c6d934f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6fafbbd8842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4df9fa78148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0e925e70944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5eab31fe641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INTERSTELLAR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INTERSTELLAR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INTERSTELLAR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INTERSTELLAR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INTERSTELLAR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INTERSTELLAR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2 067 513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108 814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2 188 814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INTERSTELLAR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INTERSTELLAR MUSIC INC.  –  38,5 %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ANNIEHALL AS  –  21,2 %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HARBITZ INDUSTRIES AS  –  19,2 %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 HOLDING AS  –  15,4 %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NARNIA INVEST AS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FUNDCRATE AS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INTERSTELLAR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Explore Equity AS, Sommerrogata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cbk@exploreequity.com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921 800 746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INTERSTELLAR CAPITAL AS</a:t>
            </a:r>
          </a:p>
        </p:txBody>
      </p:sp>
    </p:spTree>
  </p:cSld>
  <p:clrMapOvr>
    <a:masterClrMapping xmlns:a="http://schemas.openxmlformats.org/drawingml/2006/main"/>
  </p:clrMapOvr>
</p:sld>
</file>