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70593300d94d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b133a2e7c54cc7"/>
  </p:sldMasterIdLst>
  <p:sldIdLst>
    <p:sldId xmlns:r="http://schemas.openxmlformats.org/officeDocument/2006/relationships" id="256" r:id="R8575e74d3d2a4e4e"/>
    <p:sldId xmlns:r="http://schemas.openxmlformats.org/officeDocument/2006/relationships" id="257" r:id="R837136e1d0d34c27"/>
    <p:sldId xmlns:r="http://schemas.openxmlformats.org/officeDocument/2006/relationships" id="258" r:id="Ra0f33e3e7055455e"/>
    <p:sldId xmlns:r="http://schemas.openxmlformats.org/officeDocument/2006/relationships" id="259" r:id="R6301da0f70574464"/>
    <p:sldId xmlns:r="http://schemas.openxmlformats.org/officeDocument/2006/relationships" id="260" r:id="R2635b181880a404d"/>
    <p:sldId xmlns:r="http://schemas.openxmlformats.org/officeDocument/2006/relationships" id="261" r:id="R9a2a7b1267fb4e32"/>
    <p:sldId xmlns:r="http://schemas.openxmlformats.org/officeDocument/2006/relationships" id="262" r:id="R2af00970738b44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133a2e7c54cc7" /><Relationship Type="http://schemas.openxmlformats.org/officeDocument/2006/relationships/slide" Target="/ppt/slides/slide1.xml" Id="R8575e74d3d2a4e4e" /><Relationship Type="http://schemas.openxmlformats.org/officeDocument/2006/relationships/slide" Target="/ppt/slides/slide2.xml" Id="R837136e1d0d34c27" /><Relationship Type="http://schemas.openxmlformats.org/officeDocument/2006/relationships/slide" Target="/ppt/slides/slide3.xml" Id="Ra0f33e3e7055455e" /><Relationship Type="http://schemas.openxmlformats.org/officeDocument/2006/relationships/slide" Target="/ppt/slides/slide4.xml" Id="R6301da0f70574464" /><Relationship Type="http://schemas.openxmlformats.org/officeDocument/2006/relationships/slide" Target="/ppt/slides/slide5.xml" Id="R2635b181880a404d" /><Relationship Type="http://schemas.openxmlformats.org/officeDocument/2006/relationships/slide" Target="/ppt/slides/slide6.xml" Id="R9a2a7b1267fb4e32" /><Relationship Type="http://schemas.openxmlformats.org/officeDocument/2006/relationships/slide" Target="/ppt/slides/slide7.xml" Id="R2af00970738b44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b6bcb0bce74a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7a4d11bde4fcd" /><Relationship Type="http://schemas.openxmlformats.org/officeDocument/2006/relationships/theme" Target="/ppt/slideMasters/theme/theme1.xml" Id="R39ebc084231346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c7a4d11bde4f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b1ae5875542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03288bf0d4a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10da7509240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7f1b56fda40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c7987bd9e4e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c12a298454e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01dcb7e4243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BARKEDALEN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BARKEDALEN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4 518 569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214 849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356 396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1 256 265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CHRISTIAN LARSEN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CECILIE LARSEN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OLE LARSEN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TORMOD LARSEN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Bård Larsen, Barkedalen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1675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921 792 921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BARKEDALEN AS</a:t>
            </a:r>
          </a:p>
        </p:txBody>
      </p:sp>
    </p:spTree>
  </p:cSld>
  <p:clrMapOvr>
    <a:masterClrMapping xmlns:a="http://schemas.openxmlformats.org/drawingml/2006/main"/>
  </p:clrMapOvr>
</p:sld>
</file>