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df7066844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a9377abfe49a0"/>
  </p:sldMasterIdLst>
  <p:sldIdLst>
    <p:sldId xmlns:r="http://schemas.openxmlformats.org/officeDocument/2006/relationships" id="256" r:id="R9eedc598565c477c"/>
    <p:sldId xmlns:r="http://schemas.openxmlformats.org/officeDocument/2006/relationships" id="257" r:id="R2f3cfe8ded384941"/>
    <p:sldId xmlns:r="http://schemas.openxmlformats.org/officeDocument/2006/relationships" id="258" r:id="Rcb07b0aadfaf4b33"/>
    <p:sldId xmlns:r="http://schemas.openxmlformats.org/officeDocument/2006/relationships" id="259" r:id="R25ec06784cb34b7c"/>
    <p:sldId xmlns:r="http://schemas.openxmlformats.org/officeDocument/2006/relationships" id="260" r:id="R18025d8d951343ed"/>
    <p:sldId xmlns:r="http://schemas.openxmlformats.org/officeDocument/2006/relationships" id="261" r:id="R9a61346af1b44030"/>
    <p:sldId xmlns:r="http://schemas.openxmlformats.org/officeDocument/2006/relationships" id="262" r:id="Rdc9479f2c9684a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a9377abfe49a0" /><Relationship Type="http://schemas.openxmlformats.org/officeDocument/2006/relationships/slide" Target="/ppt/slides/slide1.xml" Id="R9eedc598565c477c" /><Relationship Type="http://schemas.openxmlformats.org/officeDocument/2006/relationships/slide" Target="/ppt/slides/slide2.xml" Id="R2f3cfe8ded384941" /><Relationship Type="http://schemas.openxmlformats.org/officeDocument/2006/relationships/slide" Target="/ppt/slides/slide3.xml" Id="Rcb07b0aadfaf4b33" /><Relationship Type="http://schemas.openxmlformats.org/officeDocument/2006/relationships/slide" Target="/ppt/slides/slide4.xml" Id="R25ec06784cb34b7c" /><Relationship Type="http://schemas.openxmlformats.org/officeDocument/2006/relationships/slide" Target="/ppt/slides/slide5.xml" Id="R18025d8d951343ed" /><Relationship Type="http://schemas.openxmlformats.org/officeDocument/2006/relationships/slide" Target="/ppt/slides/slide6.xml" Id="R9a61346af1b44030" /><Relationship Type="http://schemas.openxmlformats.org/officeDocument/2006/relationships/slide" Target="/ppt/slides/slide7.xml" Id="Rdc9479f2c9684a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33a6cce71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b9a8f06e54811" /><Relationship Type="http://schemas.openxmlformats.org/officeDocument/2006/relationships/theme" Target="/ppt/slideMasters/theme/theme1.xml" Id="R68d4e4cbac62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b9a8f06e5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bb59e76f2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2790f2895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69e5955c8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ddb7ca996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f231fba98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dc3f681ab43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fbe561fee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