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3e4c8466a6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f20e69461d4bba"/>
  </p:sldMasterIdLst>
  <p:sldIdLst>
    <p:sldId xmlns:r="http://schemas.openxmlformats.org/officeDocument/2006/relationships" id="256" r:id="R37907e6633a74b43"/>
    <p:sldId xmlns:r="http://schemas.openxmlformats.org/officeDocument/2006/relationships" id="257" r:id="R59297b5fd30f4ffa"/>
    <p:sldId xmlns:r="http://schemas.openxmlformats.org/officeDocument/2006/relationships" id="258" r:id="R5914daa3eac949d8"/>
    <p:sldId xmlns:r="http://schemas.openxmlformats.org/officeDocument/2006/relationships" id="259" r:id="R2b35e8a36cc14017"/>
    <p:sldId xmlns:r="http://schemas.openxmlformats.org/officeDocument/2006/relationships" id="260" r:id="Rb6cc4a5058664b48"/>
    <p:sldId xmlns:r="http://schemas.openxmlformats.org/officeDocument/2006/relationships" id="261" r:id="R6508e1b6759c4e26"/>
    <p:sldId xmlns:r="http://schemas.openxmlformats.org/officeDocument/2006/relationships" id="262" r:id="R847d81837179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20e69461d4bba" /><Relationship Type="http://schemas.openxmlformats.org/officeDocument/2006/relationships/slide" Target="/ppt/slides/slide1.xml" Id="R37907e6633a74b43" /><Relationship Type="http://schemas.openxmlformats.org/officeDocument/2006/relationships/slide" Target="/ppt/slides/slide2.xml" Id="R59297b5fd30f4ffa" /><Relationship Type="http://schemas.openxmlformats.org/officeDocument/2006/relationships/slide" Target="/ppt/slides/slide3.xml" Id="R5914daa3eac949d8" /><Relationship Type="http://schemas.openxmlformats.org/officeDocument/2006/relationships/slide" Target="/ppt/slides/slide4.xml" Id="R2b35e8a36cc14017" /><Relationship Type="http://schemas.openxmlformats.org/officeDocument/2006/relationships/slide" Target="/ppt/slides/slide5.xml" Id="Rb6cc4a5058664b48" /><Relationship Type="http://schemas.openxmlformats.org/officeDocument/2006/relationships/slide" Target="/ppt/slides/slide6.xml" Id="R6508e1b6759c4e26" /><Relationship Type="http://schemas.openxmlformats.org/officeDocument/2006/relationships/slide" Target="/ppt/slides/slide7.xml" Id="R847d81837179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ea546b751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4927c0064cae" /><Relationship Type="http://schemas.openxmlformats.org/officeDocument/2006/relationships/theme" Target="/ppt/slideMasters/theme/theme1.xml" Id="R1967c12d6fae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94927c006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c47a775d6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12935ab5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9c192fcc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35093dc3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3f58818541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02747f7cf49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b5b2a876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NEVRA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−602 536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−20 810 420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11 747 657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INVEST AS  –  83,8 %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ABEIENDOM HOLDING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CMP INVEST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CONIFER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Fazenda Utvikling AS, Bryggegata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921 789 246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NEVRA AS</a:t>
            </a:r>
          </a:p>
        </p:txBody>
      </p:sp>
    </p:spTree>
  </p:cSld>
  <p:clrMapOvr>
    <a:masterClrMapping xmlns:a="http://schemas.openxmlformats.org/drawingml/2006/main"/>
  </p:clrMapOvr>
</p:sld>
</file>