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b546b2889643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2187b9140a4fd0"/>
  </p:sldMasterIdLst>
  <p:sldIdLst>
    <p:sldId xmlns:r="http://schemas.openxmlformats.org/officeDocument/2006/relationships" id="256" r:id="R923a5380875b4d35"/>
    <p:sldId xmlns:r="http://schemas.openxmlformats.org/officeDocument/2006/relationships" id="257" r:id="R1f46b7888b464dc2"/>
    <p:sldId xmlns:r="http://schemas.openxmlformats.org/officeDocument/2006/relationships" id="258" r:id="R4a3b905f460c4cf9"/>
    <p:sldId xmlns:r="http://schemas.openxmlformats.org/officeDocument/2006/relationships" id="259" r:id="Ra59eb8ac9cb744ba"/>
    <p:sldId xmlns:r="http://schemas.openxmlformats.org/officeDocument/2006/relationships" id="260" r:id="R1511978243a44123"/>
    <p:sldId xmlns:r="http://schemas.openxmlformats.org/officeDocument/2006/relationships" id="261" r:id="Ra59ac628bc994497"/>
    <p:sldId xmlns:r="http://schemas.openxmlformats.org/officeDocument/2006/relationships" id="262" r:id="R07baf735cdd54b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2187b9140a4fd0" /><Relationship Type="http://schemas.openxmlformats.org/officeDocument/2006/relationships/slide" Target="/ppt/slides/slide1.xml" Id="R923a5380875b4d35" /><Relationship Type="http://schemas.openxmlformats.org/officeDocument/2006/relationships/slide" Target="/ppt/slides/slide2.xml" Id="R1f46b7888b464dc2" /><Relationship Type="http://schemas.openxmlformats.org/officeDocument/2006/relationships/slide" Target="/ppt/slides/slide3.xml" Id="R4a3b905f460c4cf9" /><Relationship Type="http://schemas.openxmlformats.org/officeDocument/2006/relationships/slide" Target="/ppt/slides/slide4.xml" Id="Ra59eb8ac9cb744ba" /><Relationship Type="http://schemas.openxmlformats.org/officeDocument/2006/relationships/slide" Target="/ppt/slides/slide5.xml" Id="R1511978243a44123" /><Relationship Type="http://schemas.openxmlformats.org/officeDocument/2006/relationships/slide" Target="/ppt/slides/slide6.xml" Id="Ra59ac628bc994497" /><Relationship Type="http://schemas.openxmlformats.org/officeDocument/2006/relationships/slide" Target="/ppt/slides/slide7.xml" Id="R07baf735cdd54b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0325fddad14a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bc2c3b0bb4f25" /><Relationship Type="http://schemas.openxmlformats.org/officeDocument/2006/relationships/theme" Target="/ppt/slideMasters/theme/theme1.xml" Id="R280877378ce840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4bc2c3b0bb4f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d862dcb0d40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526950d1246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7de71bf724d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2f4e5aa034f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6796d95ca49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425112cd046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484eaaa1b40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JUEMNO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JUEMNO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JUEMNO AS ble etablert [år] og holder til i Ottestad.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JUEMNO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JUEMNO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JUEMNO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2 008 509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5 522 123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7 346 123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JUEMNO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OTTESTAD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JUEMNO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Marius Ottestad, Peter Sinneruds veg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2312 Ottestad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921 789 092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JUEMNO AS</a:t>
            </a:r>
          </a:p>
        </p:txBody>
      </p:sp>
    </p:spTree>
  </p:cSld>
  <p:clrMapOvr>
    <a:masterClrMapping xmlns:a="http://schemas.openxmlformats.org/drawingml/2006/main"/>
  </p:clrMapOvr>
</p:sld>
</file>