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d3837490d842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c22cc3ddcc46ce"/>
  </p:sldMasterIdLst>
  <p:sldIdLst>
    <p:sldId xmlns:r="http://schemas.openxmlformats.org/officeDocument/2006/relationships" id="256" r:id="R4346f07c25d3492c"/>
    <p:sldId xmlns:r="http://schemas.openxmlformats.org/officeDocument/2006/relationships" id="257" r:id="R8eece61b96564ac6"/>
    <p:sldId xmlns:r="http://schemas.openxmlformats.org/officeDocument/2006/relationships" id="258" r:id="R011961ed9e0b4afc"/>
    <p:sldId xmlns:r="http://schemas.openxmlformats.org/officeDocument/2006/relationships" id="259" r:id="R277567e9b7f04ec1"/>
    <p:sldId xmlns:r="http://schemas.openxmlformats.org/officeDocument/2006/relationships" id="260" r:id="R95e675a5b9974c5e"/>
    <p:sldId xmlns:r="http://schemas.openxmlformats.org/officeDocument/2006/relationships" id="261" r:id="R818d68f35f044317"/>
    <p:sldId xmlns:r="http://schemas.openxmlformats.org/officeDocument/2006/relationships" id="262" r:id="R8532f82ba16448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22cc3ddcc46ce" /><Relationship Type="http://schemas.openxmlformats.org/officeDocument/2006/relationships/slide" Target="/ppt/slides/slide1.xml" Id="R4346f07c25d3492c" /><Relationship Type="http://schemas.openxmlformats.org/officeDocument/2006/relationships/slide" Target="/ppt/slides/slide2.xml" Id="R8eece61b96564ac6" /><Relationship Type="http://schemas.openxmlformats.org/officeDocument/2006/relationships/slide" Target="/ppt/slides/slide3.xml" Id="R011961ed9e0b4afc" /><Relationship Type="http://schemas.openxmlformats.org/officeDocument/2006/relationships/slide" Target="/ppt/slides/slide4.xml" Id="R277567e9b7f04ec1" /><Relationship Type="http://schemas.openxmlformats.org/officeDocument/2006/relationships/slide" Target="/ppt/slides/slide5.xml" Id="R95e675a5b9974c5e" /><Relationship Type="http://schemas.openxmlformats.org/officeDocument/2006/relationships/slide" Target="/ppt/slides/slide6.xml" Id="R818d68f35f044317" /><Relationship Type="http://schemas.openxmlformats.org/officeDocument/2006/relationships/slide" Target="/ppt/slides/slide7.xml" Id="R8532f82ba16448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50ec7aab344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9718332324bf8" /><Relationship Type="http://schemas.openxmlformats.org/officeDocument/2006/relationships/theme" Target="/ppt/slideMasters/theme/theme1.xml" Id="Rc8cb3093a9e344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d9718332324b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5ebb68f334c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bcc05efc44c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15f9b965745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286739bd2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439cd39a14d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5b96b225849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4b44a6f7845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M.B.H.HOLDINGS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M.B.H.HOLDINGS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M.B.H.HOLDINGS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M.B.H.HOLDINGS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M.B.H.HOLDINGS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M.B.H.HOLDINGS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135 553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17 238 445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17 308 302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M.B.H.HOLDINGS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MICHAEL BASTØE-HANSEN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M.B.H.HOLDINGS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Leanglia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921 788 134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M.B.H.HOLDINGS AS</a:t>
            </a:r>
          </a:p>
        </p:txBody>
      </p:sp>
    </p:spTree>
  </p:cSld>
  <p:clrMapOvr>
    <a:masterClrMapping xmlns:a="http://schemas.openxmlformats.org/drawingml/2006/main"/>
  </p:clrMapOvr>
</p:sld>
</file>