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33c0d51b9c4b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21862f9204a54"/>
  </p:sldMasterIdLst>
  <p:sldIdLst>
    <p:sldId xmlns:r="http://schemas.openxmlformats.org/officeDocument/2006/relationships" id="256" r:id="Rdf257d57f4724283"/>
    <p:sldId xmlns:r="http://schemas.openxmlformats.org/officeDocument/2006/relationships" id="257" r:id="Rb744095a00264b87"/>
    <p:sldId xmlns:r="http://schemas.openxmlformats.org/officeDocument/2006/relationships" id="258" r:id="R4951e12289a948e0"/>
    <p:sldId xmlns:r="http://schemas.openxmlformats.org/officeDocument/2006/relationships" id="259" r:id="R73eb67a2b8974764"/>
    <p:sldId xmlns:r="http://schemas.openxmlformats.org/officeDocument/2006/relationships" id="260" r:id="R430394f252fa48e8"/>
    <p:sldId xmlns:r="http://schemas.openxmlformats.org/officeDocument/2006/relationships" id="261" r:id="R2587a2b05d274cac"/>
    <p:sldId xmlns:r="http://schemas.openxmlformats.org/officeDocument/2006/relationships" id="262" r:id="R8e8e4106bb5047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21862f9204a54" /><Relationship Type="http://schemas.openxmlformats.org/officeDocument/2006/relationships/slide" Target="/ppt/slides/slide1.xml" Id="Rdf257d57f4724283" /><Relationship Type="http://schemas.openxmlformats.org/officeDocument/2006/relationships/slide" Target="/ppt/slides/slide2.xml" Id="Rb744095a00264b87" /><Relationship Type="http://schemas.openxmlformats.org/officeDocument/2006/relationships/slide" Target="/ppt/slides/slide3.xml" Id="R4951e12289a948e0" /><Relationship Type="http://schemas.openxmlformats.org/officeDocument/2006/relationships/slide" Target="/ppt/slides/slide4.xml" Id="R73eb67a2b8974764" /><Relationship Type="http://schemas.openxmlformats.org/officeDocument/2006/relationships/slide" Target="/ppt/slides/slide5.xml" Id="R430394f252fa48e8" /><Relationship Type="http://schemas.openxmlformats.org/officeDocument/2006/relationships/slide" Target="/ppt/slides/slide6.xml" Id="R2587a2b05d274cac" /><Relationship Type="http://schemas.openxmlformats.org/officeDocument/2006/relationships/slide" Target="/ppt/slides/slide7.xml" Id="R8e8e4106bb5047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4cb9674dc4a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b39a220974606" /><Relationship Type="http://schemas.openxmlformats.org/officeDocument/2006/relationships/theme" Target="/ppt/slideMasters/theme/theme1.xml" Id="Reb4b0dd770b2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b39a22097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41d3fc6d143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dc5107b14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216b4b36d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b2762873d40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d841f6af44d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a85080fe742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5a579ddaf4d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 S.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S.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 S. AGENTUR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S.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S.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S.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2 545 944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2 542 395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S.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STENRUD TONE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S.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Bakkeliveien 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1832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S. AGENTUR AS</a:t>
            </a:r>
          </a:p>
        </p:txBody>
      </p:sp>
    </p:spTree>
  </p:cSld>
  <p:clrMapOvr>
    <a:masterClrMapping xmlns:a="http://schemas.openxmlformats.org/drawingml/2006/main"/>
  </p:clrMapOvr>
</p:sld>
</file>