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e3bf57b7f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0b80489004346"/>
  </p:sldMasterIdLst>
  <p:sldIdLst>
    <p:sldId xmlns:r="http://schemas.openxmlformats.org/officeDocument/2006/relationships" id="256" r:id="R1c2069c24463422f"/>
    <p:sldId xmlns:r="http://schemas.openxmlformats.org/officeDocument/2006/relationships" id="257" r:id="R7dcf566803014310"/>
    <p:sldId xmlns:r="http://schemas.openxmlformats.org/officeDocument/2006/relationships" id="258" r:id="R4267bff195824b9e"/>
    <p:sldId xmlns:r="http://schemas.openxmlformats.org/officeDocument/2006/relationships" id="259" r:id="R4676d4f9034949df"/>
    <p:sldId xmlns:r="http://schemas.openxmlformats.org/officeDocument/2006/relationships" id="260" r:id="Rfb99c3a83fee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0b80489004346" /><Relationship Type="http://schemas.openxmlformats.org/officeDocument/2006/relationships/slide" Target="/ppt/slides/slide1.xml" Id="R1c2069c24463422f" /><Relationship Type="http://schemas.openxmlformats.org/officeDocument/2006/relationships/slide" Target="/ppt/slides/slide2.xml" Id="R7dcf566803014310" /><Relationship Type="http://schemas.openxmlformats.org/officeDocument/2006/relationships/slide" Target="/ppt/slides/slide3.xml" Id="R4267bff195824b9e" /><Relationship Type="http://schemas.openxmlformats.org/officeDocument/2006/relationships/slide" Target="/ppt/slides/slide4.xml" Id="R4676d4f9034949df" /><Relationship Type="http://schemas.openxmlformats.org/officeDocument/2006/relationships/slide" Target="/ppt/slides/slide5.xml" Id="Rfb99c3a83fee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2addc73b6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176123f24a2c" /><Relationship Type="http://schemas.openxmlformats.org/officeDocument/2006/relationships/theme" Target="/ppt/slideMasters/theme/theme1.xml" Id="Ra66d9087844a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b176123f2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b164e945b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90cead59a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a17b6a946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845744034f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125804682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NÆRØYSUND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NÆRØYSUND KOMMUNE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Engasvegen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www.naroysund.kommune.no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921 785 410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NÆRØYSUND KOMMUNE</a:t>
            </a:r>
          </a:p>
        </p:txBody>
      </p:sp>
    </p:spTree>
  </p:cSld>
  <p:clrMapOvr>
    <a:masterClrMapping xmlns:a="http://schemas.openxmlformats.org/drawingml/2006/main"/>
  </p:clrMapOvr>
</p:sld>
</file>