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95d7938b39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07ccf3ade34e4c"/>
  </p:sldMasterIdLst>
  <p:sldIdLst>
    <p:sldId xmlns:r="http://schemas.openxmlformats.org/officeDocument/2006/relationships" id="256" r:id="Rf5751ce0aed54e5b"/>
    <p:sldId xmlns:r="http://schemas.openxmlformats.org/officeDocument/2006/relationships" id="257" r:id="R586022ce463c4788"/>
    <p:sldId xmlns:r="http://schemas.openxmlformats.org/officeDocument/2006/relationships" id="258" r:id="R2dc70f23208648e4"/>
    <p:sldId xmlns:r="http://schemas.openxmlformats.org/officeDocument/2006/relationships" id="259" r:id="Rb29e0881b6ee4c34"/>
    <p:sldId xmlns:r="http://schemas.openxmlformats.org/officeDocument/2006/relationships" id="260" r:id="R705dc5e9d4544801"/>
    <p:sldId xmlns:r="http://schemas.openxmlformats.org/officeDocument/2006/relationships" id="261" r:id="Rc839228c968c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7ccf3ade34e4c" /><Relationship Type="http://schemas.openxmlformats.org/officeDocument/2006/relationships/slide" Target="/ppt/slides/slide1.xml" Id="Rf5751ce0aed54e5b" /><Relationship Type="http://schemas.openxmlformats.org/officeDocument/2006/relationships/slide" Target="/ppt/slides/slide2.xml" Id="R586022ce463c4788" /><Relationship Type="http://schemas.openxmlformats.org/officeDocument/2006/relationships/slide" Target="/ppt/slides/slide3.xml" Id="R2dc70f23208648e4" /><Relationship Type="http://schemas.openxmlformats.org/officeDocument/2006/relationships/slide" Target="/ppt/slides/slide4.xml" Id="Rb29e0881b6ee4c34" /><Relationship Type="http://schemas.openxmlformats.org/officeDocument/2006/relationships/slide" Target="/ppt/slides/slide5.xml" Id="R705dc5e9d4544801" /><Relationship Type="http://schemas.openxmlformats.org/officeDocument/2006/relationships/slide" Target="/ppt/slides/slide6.xml" Id="Rc839228c968c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e6b33192443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e0ed6ac994cbf" /><Relationship Type="http://schemas.openxmlformats.org/officeDocument/2006/relationships/theme" Target="/ppt/slideMasters/theme/theme1.xml" Id="R7d0f6d36513c40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e0ed6ac99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d62831add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b01081d0f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4d6804357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a4baf547c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b35c59154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dd8be630b4b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 SHIP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SHIP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921 785 070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SHIP DESIGN AS</a:t>
            </a:r>
          </a:p>
        </p:txBody>
      </p:sp>
    </p:spTree>
  </p:cSld>
  <p:clrMapOvr>
    <a:masterClrMapping xmlns:a="http://schemas.openxmlformats.org/drawingml/2006/main"/>
  </p:clrMapOvr>
</p:sld>
</file>