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f12f6263a24c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1d7b12d74b4072"/>
  </p:sldMasterIdLst>
  <p:sldIdLst>
    <p:sldId xmlns:r="http://schemas.openxmlformats.org/officeDocument/2006/relationships" id="256" r:id="Redd4ac65bc014668"/>
    <p:sldId xmlns:r="http://schemas.openxmlformats.org/officeDocument/2006/relationships" id="257" r:id="R945248a2ba1a4a3b"/>
    <p:sldId xmlns:r="http://schemas.openxmlformats.org/officeDocument/2006/relationships" id="258" r:id="Rb4df338be64b4aac"/>
    <p:sldId xmlns:r="http://schemas.openxmlformats.org/officeDocument/2006/relationships" id="259" r:id="Rfefdb64d65a94a9a"/>
    <p:sldId xmlns:r="http://schemas.openxmlformats.org/officeDocument/2006/relationships" id="260" r:id="R3e22a75d1bf74bd9"/>
    <p:sldId xmlns:r="http://schemas.openxmlformats.org/officeDocument/2006/relationships" id="261" r:id="R5dae4667ea184c12"/>
    <p:sldId xmlns:r="http://schemas.openxmlformats.org/officeDocument/2006/relationships" id="262" r:id="R551fc5f390134b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1d7b12d74b4072" /><Relationship Type="http://schemas.openxmlformats.org/officeDocument/2006/relationships/slide" Target="/ppt/slides/slide1.xml" Id="Redd4ac65bc014668" /><Relationship Type="http://schemas.openxmlformats.org/officeDocument/2006/relationships/slide" Target="/ppt/slides/slide2.xml" Id="R945248a2ba1a4a3b" /><Relationship Type="http://schemas.openxmlformats.org/officeDocument/2006/relationships/slide" Target="/ppt/slides/slide3.xml" Id="Rb4df338be64b4aac" /><Relationship Type="http://schemas.openxmlformats.org/officeDocument/2006/relationships/slide" Target="/ppt/slides/slide4.xml" Id="Rfefdb64d65a94a9a" /><Relationship Type="http://schemas.openxmlformats.org/officeDocument/2006/relationships/slide" Target="/ppt/slides/slide5.xml" Id="R3e22a75d1bf74bd9" /><Relationship Type="http://schemas.openxmlformats.org/officeDocument/2006/relationships/slide" Target="/ppt/slides/slide6.xml" Id="R5dae4667ea184c12" /><Relationship Type="http://schemas.openxmlformats.org/officeDocument/2006/relationships/slide" Target="/ppt/slides/slide7.xml" Id="R551fc5f390134b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d3e645d3043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197a75fa1440a" /><Relationship Type="http://schemas.openxmlformats.org/officeDocument/2006/relationships/theme" Target="/ppt/slideMasters/theme/theme1.xml" Id="Rd3e5cb674e3e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d197a75fa1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9c7cb6df342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54fcf048e4f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fa43008fc42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e7836018240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ffc28dfe343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9b917bbec4f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2ef78519a43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TRG-ELEKTRO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TRG-ELEKTRO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TRG-ELEKTRO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TRG-ELEKTRO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TRG-ELEKTRO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TRG-ELEKTRO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39 056 063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3 294 502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2 515 678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6 573 067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13 982 197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TRG-ELEKTRO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GRANENG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TAUG-HOLDING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BUCHLA HOLDING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ULSETH HOLDING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TRG-ELEKTRO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Hansens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921 785 062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TRG-ELEKTRO AS</a:t>
            </a:r>
          </a:p>
        </p:txBody>
      </p:sp>
    </p:spTree>
  </p:cSld>
  <p:clrMapOvr>
    <a:masterClrMapping xmlns:a="http://schemas.openxmlformats.org/drawingml/2006/main"/>
  </p:clrMapOvr>
</p:sld>
</file>