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9caf3591cd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cbd7b306f4e63"/>
  </p:sldMasterIdLst>
  <p:sldIdLst>
    <p:sldId xmlns:r="http://schemas.openxmlformats.org/officeDocument/2006/relationships" id="256" r:id="R1cefca22fb664397"/>
    <p:sldId xmlns:r="http://schemas.openxmlformats.org/officeDocument/2006/relationships" id="257" r:id="R3b77029296fd4dc2"/>
    <p:sldId xmlns:r="http://schemas.openxmlformats.org/officeDocument/2006/relationships" id="258" r:id="R4daf39c413564966"/>
    <p:sldId xmlns:r="http://schemas.openxmlformats.org/officeDocument/2006/relationships" id="259" r:id="R2d9a4b0cf03a41f0"/>
    <p:sldId xmlns:r="http://schemas.openxmlformats.org/officeDocument/2006/relationships" id="260" r:id="Rcfd51b091dc04486"/>
    <p:sldId xmlns:r="http://schemas.openxmlformats.org/officeDocument/2006/relationships" id="261" r:id="R1eb74c6549ea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cbd7b306f4e63" /><Relationship Type="http://schemas.openxmlformats.org/officeDocument/2006/relationships/slide" Target="/ppt/slides/slide1.xml" Id="R1cefca22fb664397" /><Relationship Type="http://schemas.openxmlformats.org/officeDocument/2006/relationships/slide" Target="/ppt/slides/slide2.xml" Id="R3b77029296fd4dc2" /><Relationship Type="http://schemas.openxmlformats.org/officeDocument/2006/relationships/slide" Target="/ppt/slides/slide3.xml" Id="R4daf39c413564966" /><Relationship Type="http://schemas.openxmlformats.org/officeDocument/2006/relationships/slide" Target="/ppt/slides/slide4.xml" Id="R2d9a4b0cf03a41f0" /><Relationship Type="http://schemas.openxmlformats.org/officeDocument/2006/relationships/slide" Target="/ppt/slides/slide5.xml" Id="Rcfd51b091dc04486" /><Relationship Type="http://schemas.openxmlformats.org/officeDocument/2006/relationships/slide" Target="/ppt/slides/slide6.xml" Id="R1eb74c6549ea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56b8a438b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44e041b134418" /><Relationship Type="http://schemas.openxmlformats.org/officeDocument/2006/relationships/theme" Target="/ppt/slideMasters/theme/theme1.xml" Id="R00d700a0655b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544e041b13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9ad903d824d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ab6f6620246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87ba91354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90be0d46844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a21b64857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9e3d61073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TRG-ELEKTRO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TRG-ELEKTRO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TRG-ELEKTRO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TRG-ELEKTRO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TRG-ELEKTRO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TRG-ELEKTRO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GRANENG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TAUG-HOLDING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BUCHLA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ULSETH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TRG-ELEKTRO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921 785 062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TRG-ELEKTRO AS</a:t>
            </a:r>
          </a:p>
        </p:txBody>
      </p:sp>
    </p:spTree>
  </p:cSld>
  <p:clrMapOvr>
    <a:masterClrMapping xmlns:a="http://schemas.openxmlformats.org/drawingml/2006/main"/>
  </p:clrMapOvr>
</p:sld>
</file>