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111981bda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1cac5bfe747f1"/>
  </p:sldMasterIdLst>
  <p:sldIdLst>
    <p:sldId xmlns:r="http://schemas.openxmlformats.org/officeDocument/2006/relationships" id="256" r:id="Rf05a4e5d9dc04856"/>
    <p:sldId xmlns:r="http://schemas.openxmlformats.org/officeDocument/2006/relationships" id="257" r:id="Rd6a28fc5edb64566"/>
    <p:sldId xmlns:r="http://schemas.openxmlformats.org/officeDocument/2006/relationships" id="258" r:id="R173ca2574ecc4c15"/>
    <p:sldId xmlns:r="http://schemas.openxmlformats.org/officeDocument/2006/relationships" id="259" r:id="R1509e2884cae4bd8"/>
    <p:sldId xmlns:r="http://schemas.openxmlformats.org/officeDocument/2006/relationships" id="260" r:id="Rae5a2f344d14454e"/>
    <p:sldId xmlns:r="http://schemas.openxmlformats.org/officeDocument/2006/relationships" id="261" r:id="Rae4477a3e74c4b04"/>
    <p:sldId xmlns:r="http://schemas.openxmlformats.org/officeDocument/2006/relationships" id="262" r:id="R6d9fe11905a6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1cac5bfe747f1" /><Relationship Type="http://schemas.openxmlformats.org/officeDocument/2006/relationships/slide" Target="/ppt/slides/slide1.xml" Id="Rf05a4e5d9dc04856" /><Relationship Type="http://schemas.openxmlformats.org/officeDocument/2006/relationships/slide" Target="/ppt/slides/slide2.xml" Id="Rd6a28fc5edb64566" /><Relationship Type="http://schemas.openxmlformats.org/officeDocument/2006/relationships/slide" Target="/ppt/slides/slide3.xml" Id="R173ca2574ecc4c15" /><Relationship Type="http://schemas.openxmlformats.org/officeDocument/2006/relationships/slide" Target="/ppt/slides/slide4.xml" Id="R1509e2884cae4bd8" /><Relationship Type="http://schemas.openxmlformats.org/officeDocument/2006/relationships/slide" Target="/ppt/slides/slide5.xml" Id="Rae5a2f344d14454e" /><Relationship Type="http://schemas.openxmlformats.org/officeDocument/2006/relationships/slide" Target="/ppt/slides/slide6.xml" Id="Rae4477a3e74c4b04" /><Relationship Type="http://schemas.openxmlformats.org/officeDocument/2006/relationships/slide" Target="/ppt/slides/slide7.xml" Id="R6d9fe11905a6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7257f6b774f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da9aee7934b59" /><Relationship Type="http://schemas.openxmlformats.org/officeDocument/2006/relationships/theme" Target="/ppt/slideMasters/theme/theme1.xml" Id="R4807407e93e1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da9aee793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b7da378bf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e2c61989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3dafdb889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17e510c01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14567497a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c0feabe37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12b96ce4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104 771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ØYSTEIN RØSNES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Vesterålsveien 1536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8416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921 784 686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ØRL INVEST AS</a:t>
            </a:r>
          </a:p>
        </p:txBody>
      </p:sp>
    </p:spTree>
  </p:cSld>
  <p:clrMapOvr>
    <a:masterClrMapping xmlns:a="http://schemas.openxmlformats.org/drawingml/2006/main"/>
  </p:clrMapOvr>
</p:sld>
</file>