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5614a5b0034a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d083cac9c94f10"/>
  </p:sldMasterIdLst>
  <p:sldIdLst>
    <p:sldId xmlns:r="http://schemas.openxmlformats.org/officeDocument/2006/relationships" id="256" r:id="R06e20f8e41d14615"/>
    <p:sldId xmlns:r="http://schemas.openxmlformats.org/officeDocument/2006/relationships" id="257" r:id="Rcc3bf4b2b7ba4ad1"/>
    <p:sldId xmlns:r="http://schemas.openxmlformats.org/officeDocument/2006/relationships" id="258" r:id="Re533c5fddb6d4f4a"/>
    <p:sldId xmlns:r="http://schemas.openxmlformats.org/officeDocument/2006/relationships" id="259" r:id="Rba8c69f1a3d54622"/>
    <p:sldId xmlns:r="http://schemas.openxmlformats.org/officeDocument/2006/relationships" id="260" r:id="Raa7365ed197b4018"/>
    <p:sldId xmlns:r="http://schemas.openxmlformats.org/officeDocument/2006/relationships" id="261" r:id="Rb472db2665404929"/>
    <p:sldId xmlns:r="http://schemas.openxmlformats.org/officeDocument/2006/relationships" id="262" r:id="R558eb797aa0b4d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d083cac9c94f10" /><Relationship Type="http://schemas.openxmlformats.org/officeDocument/2006/relationships/slide" Target="/ppt/slides/slide1.xml" Id="R06e20f8e41d14615" /><Relationship Type="http://schemas.openxmlformats.org/officeDocument/2006/relationships/slide" Target="/ppt/slides/slide2.xml" Id="Rcc3bf4b2b7ba4ad1" /><Relationship Type="http://schemas.openxmlformats.org/officeDocument/2006/relationships/slide" Target="/ppt/slides/slide3.xml" Id="Re533c5fddb6d4f4a" /><Relationship Type="http://schemas.openxmlformats.org/officeDocument/2006/relationships/slide" Target="/ppt/slides/slide4.xml" Id="Rba8c69f1a3d54622" /><Relationship Type="http://schemas.openxmlformats.org/officeDocument/2006/relationships/slide" Target="/ppt/slides/slide5.xml" Id="Raa7365ed197b4018" /><Relationship Type="http://schemas.openxmlformats.org/officeDocument/2006/relationships/slide" Target="/ppt/slides/slide6.xml" Id="Rb472db2665404929" /><Relationship Type="http://schemas.openxmlformats.org/officeDocument/2006/relationships/slide" Target="/ppt/slides/slide7.xml" Id="R558eb797aa0b4d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bfe863382549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d3e74a11c4a74" /><Relationship Type="http://schemas.openxmlformats.org/officeDocument/2006/relationships/theme" Target="/ppt/slideMasters/theme/theme1.xml" Id="R59827b9885ac4a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4d3e74a11c4a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e779a8a1244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12595133f47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fcc4e1e4546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b95e583a24a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1312f5ab641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4dadc17314b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ef70174da4b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ARGUMENTUM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ARGUMENTUM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ARGUMENTUM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ARGUMENTUM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ARGUMENTUM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ARGUMENTUM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ARGUMENTUM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LIER JARL-GUNNAR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ARGUMENTUM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921 778 112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ARGUMENTUM AS</a:t>
            </a:r>
          </a:p>
        </p:txBody>
      </p:sp>
    </p:spTree>
  </p:cSld>
  <p:clrMapOvr>
    <a:masterClrMapping xmlns:a="http://schemas.openxmlformats.org/drawingml/2006/main"/>
  </p:clrMapOvr>
</p:sld>
</file>