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b396919384e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9de482c19482c"/>
  </p:sldMasterIdLst>
  <p:sldIdLst>
    <p:sldId xmlns:r="http://schemas.openxmlformats.org/officeDocument/2006/relationships" id="256" r:id="Rc39d3a61e7de4629"/>
    <p:sldId xmlns:r="http://schemas.openxmlformats.org/officeDocument/2006/relationships" id="257" r:id="R6ed4629f1b604bae"/>
    <p:sldId xmlns:r="http://schemas.openxmlformats.org/officeDocument/2006/relationships" id="258" r:id="R4e56253f71ed4d8d"/>
    <p:sldId xmlns:r="http://schemas.openxmlformats.org/officeDocument/2006/relationships" id="259" r:id="R54102ba9311d4624"/>
    <p:sldId xmlns:r="http://schemas.openxmlformats.org/officeDocument/2006/relationships" id="260" r:id="Re8501dd0c87f4b34"/>
    <p:sldId xmlns:r="http://schemas.openxmlformats.org/officeDocument/2006/relationships" id="261" r:id="R27b14b74e19b411e"/>
    <p:sldId xmlns:r="http://schemas.openxmlformats.org/officeDocument/2006/relationships" id="262" r:id="R05ff2d96c7a84c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9de482c19482c" /><Relationship Type="http://schemas.openxmlformats.org/officeDocument/2006/relationships/slide" Target="/ppt/slides/slide1.xml" Id="Rc39d3a61e7de4629" /><Relationship Type="http://schemas.openxmlformats.org/officeDocument/2006/relationships/slide" Target="/ppt/slides/slide2.xml" Id="R6ed4629f1b604bae" /><Relationship Type="http://schemas.openxmlformats.org/officeDocument/2006/relationships/slide" Target="/ppt/slides/slide3.xml" Id="R4e56253f71ed4d8d" /><Relationship Type="http://schemas.openxmlformats.org/officeDocument/2006/relationships/slide" Target="/ppt/slides/slide4.xml" Id="R54102ba9311d4624" /><Relationship Type="http://schemas.openxmlformats.org/officeDocument/2006/relationships/slide" Target="/ppt/slides/slide5.xml" Id="Re8501dd0c87f4b34" /><Relationship Type="http://schemas.openxmlformats.org/officeDocument/2006/relationships/slide" Target="/ppt/slides/slide6.xml" Id="R27b14b74e19b411e" /><Relationship Type="http://schemas.openxmlformats.org/officeDocument/2006/relationships/slide" Target="/ppt/slides/slide7.xml" Id="R05ff2d96c7a84c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e1ebfb05240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218de9d9f4cd3" /><Relationship Type="http://schemas.openxmlformats.org/officeDocument/2006/relationships/theme" Target="/ppt/slideMasters/theme/theme1.xml" Id="R42bfdc1042a84b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218de9d9f4c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9a8efaf4f49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257cf1f5549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b10f7509b4a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06337f58c48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33d3b62c549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499316b104f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594582856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313 972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3 554 149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3 870 339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 METTE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Sognsvannsveien 27E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921 768 095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