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70d8446c9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ea1f3b749450e"/>
  </p:sldMasterIdLst>
  <p:sldIdLst>
    <p:sldId xmlns:r="http://schemas.openxmlformats.org/officeDocument/2006/relationships" id="256" r:id="R9664f546ffc54c57"/>
    <p:sldId xmlns:r="http://schemas.openxmlformats.org/officeDocument/2006/relationships" id="257" r:id="R564da9213ac34f20"/>
    <p:sldId xmlns:r="http://schemas.openxmlformats.org/officeDocument/2006/relationships" id="258" r:id="R50ccd891d98249b2"/>
    <p:sldId xmlns:r="http://schemas.openxmlformats.org/officeDocument/2006/relationships" id="259" r:id="Rac38615b2d834ffe"/>
    <p:sldId xmlns:r="http://schemas.openxmlformats.org/officeDocument/2006/relationships" id="260" r:id="R52c20cfae8634502"/>
    <p:sldId xmlns:r="http://schemas.openxmlformats.org/officeDocument/2006/relationships" id="261" r:id="R6fee2d6c20b3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ea1f3b749450e" /><Relationship Type="http://schemas.openxmlformats.org/officeDocument/2006/relationships/slide" Target="/ppt/slides/slide1.xml" Id="R9664f546ffc54c57" /><Relationship Type="http://schemas.openxmlformats.org/officeDocument/2006/relationships/slide" Target="/ppt/slides/slide2.xml" Id="R564da9213ac34f20" /><Relationship Type="http://schemas.openxmlformats.org/officeDocument/2006/relationships/slide" Target="/ppt/slides/slide3.xml" Id="R50ccd891d98249b2" /><Relationship Type="http://schemas.openxmlformats.org/officeDocument/2006/relationships/slide" Target="/ppt/slides/slide4.xml" Id="Rac38615b2d834ffe" /><Relationship Type="http://schemas.openxmlformats.org/officeDocument/2006/relationships/slide" Target="/ppt/slides/slide5.xml" Id="R52c20cfae8634502" /><Relationship Type="http://schemas.openxmlformats.org/officeDocument/2006/relationships/slide" Target="/ppt/slides/slide6.xml" Id="R6fee2d6c20b3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aec454776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6cfb8427a49a6" /><Relationship Type="http://schemas.openxmlformats.org/officeDocument/2006/relationships/theme" Target="/ppt/slideMasters/theme/theme1.xml" Id="R83d9d35b8a5d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6cfb8427a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f2fbbd2a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81f93b4ad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8d5728e0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e48916d54b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04b9d11e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d13b986cb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NESODDEN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NESODDEN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1 203 374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921 765 053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NESODDEN BOLIG AS</a:t>
            </a:r>
          </a:p>
        </p:txBody>
      </p:sp>
    </p:spTree>
  </p:cSld>
  <p:clrMapOvr>
    <a:masterClrMapping xmlns:a="http://schemas.openxmlformats.org/drawingml/2006/main"/>
  </p:clrMapOvr>
</p:sld>
</file>