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dbe63aa16f49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21c57c033d45ca"/>
  </p:sldMasterIdLst>
  <p:sldIdLst>
    <p:sldId xmlns:r="http://schemas.openxmlformats.org/officeDocument/2006/relationships" id="256" r:id="R5a0444fb570c49d1"/>
    <p:sldId xmlns:r="http://schemas.openxmlformats.org/officeDocument/2006/relationships" id="257" r:id="R8dd952ed20424f78"/>
    <p:sldId xmlns:r="http://schemas.openxmlformats.org/officeDocument/2006/relationships" id="258" r:id="R8cc1d4a7497747c1"/>
    <p:sldId xmlns:r="http://schemas.openxmlformats.org/officeDocument/2006/relationships" id="259" r:id="R4c5850541d794d10"/>
    <p:sldId xmlns:r="http://schemas.openxmlformats.org/officeDocument/2006/relationships" id="260" r:id="Rd20f0a9fc9c24063"/>
    <p:sldId xmlns:r="http://schemas.openxmlformats.org/officeDocument/2006/relationships" id="261" r:id="Rc4d046c9d00e46a4"/>
    <p:sldId xmlns:r="http://schemas.openxmlformats.org/officeDocument/2006/relationships" id="262" r:id="R380b7966a3a54e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21c57c033d45ca" /><Relationship Type="http://schemas.openxmlformats.org/officeDocument/2006/relationships/slide" Target="/ppt/slides/slide1.xml" Id="R5a0444fb570c49d1" /><Relationship Type="http://schemas.openxmlformats.org/officeDocument/2006/relationships/slide" Target="/ppt/slides/slide2.xml" Id="R8dd952ed20424f78" /><Relationship Type="http://schemas.openxmlformats.org/officeDocument/2006/relationships/slide" Target="/ppt/slides/slide3.xml" Id="R8cc1d4a7497747c1" /><Relationship Type="http://schemas.openxmlformats.org/officeDocument/2006/relationships/slide" Target="/ppt/slides/slide4.xml" Id="R4c5850541d794d10" /><Relationship Type="http://schemas.openxmlformats.org/officeDocument/2006/relationships/slide" Target="/ppt/slides/slide5.xml" Id="Rd20f0a9fc9c24063" /><Relationship Type="http://schemas.openxmlformats.org/officeDocument/2006/relationships/slide" Target="/ppt/slides/slide6.xml" Id="Rc4d046c9d00e46a4" /><Relationship Type="http://schemas.openxmlformats.org/officeDocument/2006/relationships/slide" Target="/ppt/slides/slide7.xml" Id="R380b7966a3a54e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c74a0126ab43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a940f8ad44a03" /><Relationship Type="http://schemas.openxmlformats.org/officeDocument/2006/relationships/theme" Target="/ppt/slideMasters/theme/theme1.xml" Id="Rdfd5bdd0b09348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ba940f8ad44a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97fbb5aec4b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4badcbbce42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1684f93904d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e5f9b3ba948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0b5f4bc5947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ce1a23c4d4b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8d32890324c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LURA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3 685 638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572 967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754 198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1 549 068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KARIN MJØS AASE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JAN AASE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Brannstasjonsveien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921 761 244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LURA REGNSKAP AS</a:t>
            </a:r>
          </a:p>
        </p:txBody>
      </p:sp>
    </p:spTree>
  </p:cSld>
  <p:clrMapOvr>
    <a:masterClrMapping xmlns:a="http://schemas.openxmlformats.org/drawingml/2006/main"/>
  </p:clrMapOvr>
</p:sld>
</file>