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032323a4b44a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60d5dc2e74890"/>
  </p:sldMasterIdLst>
  <p:sldIdLst>
    <p:sldId xmlns:r="http://schemas.openxmlformats.org/officeDocument/2006/relationships" id="256" r:id="Rda5bddff32b84eca"/>
    <p:sldId xmlns:r="http://schemas.openxmlformats.org/officeDocument/2006/relationships" id="257" r:id="Ra8bf443a408846d2"/>
    <p:sldId xmlns:r="http://schemas.openxmlformats.org/officeDocument/2006/relationships" id="258" r:id="R44d0042ace214678"/>
    <p:sldId xmlns:r="http://schemas.openxmlformats.org/officeDocument/2006/relationships" id="259" r:id="R642bd57079704b7c"/>
    <p:sldId xmlns:r="http://schemas.openxmlformats.org/officeDocument/2006/relationships" id="260" r:id="R15ccb12a3ff44f2d"/>
    <p:sldId xmlns:r="http://schemas.openxmlformats.org/officeDocument/2006/relationships" id="261" r:id="R6b007cfda60c41d1"/>
    <p:sldId xmlns:r="http://schemas.openxmlformats.org/officeDocument/2006/relationships" id="262" r:id="R8c064ba1ca2549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60d5dc2e74890" /><Relationship Type="http://schemas.openxmlformats.org/officeDocument/2006/relationships/slide" Target="/ppt/slides/slide1.xml" Id="Rda5bddff32b84eca" /><Relationship Type="http://schemas.openxmlformats.org/officeDocument/2006/relationships/slide" Target="/ppt/slides/slide2.xml" Id="Ra8bf443a408846d2" /><Relationship Type="http://schemas.openxmlformats.org/officeDocument/2006/relationships/slide" Target="/ppt/slides/slide3.xml" Id="R44d0042ace214678" /><Relationship Type="http://schemas.openxmlformats.org/officeDocument/2006/relationships/slide" Target="/ppt/slides/slide4.xml" Id="R642bd57079704b7c" /><Relationship Type="http://schemas.openxmlformats.org/officeDocument/2006/relationships/slide" Target="/ppt/slides/slide5.xml" Id="R15ccb12a3ff44f2d" /><Relationship Type="http://schemas.openxmlformats.org/officeDocument/2006/relationships/slide" Target="/ppt/slides/slide6.xml" Id="R6b007cfda60c41d1" /><Relationship Type="http://schemas.openxmlformats.org/officeDocument/2006/relationships/slide" Target="/ppt/slides/slide7.xml" Id="R8c064ba1ca2549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c313740a1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055c313954f93" /><Relationship Type="http://schemas.openxmlformats.org/officeDocument/2006/relationships/theme" Target="/ppt/slideMasters/theme/theme1.xml" Id="R1410f123eb16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d055c31395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5a08ec3ac4a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f2ab99b66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dc2d6e3904d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32d4d4cb745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498965a75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cc3d80c5e45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d19b257064f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VINNVINN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VINNVINN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VINNVINN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VINNVINN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VINNVINN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VINNVINN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169 677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VINNVINN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CECO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ERIB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VINNVINN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921 760 434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VINNVINN HOLDING AS</a:t>
            </a:r>
          </a:p>
        </p:txBody>
      </p:sp>
    </p:spTree>
  </p:cSld>
  <p:clrMapOvr>
    <a:masterClrMapping xmlns:a="http://schemas.openxmlformats.org/drawingml/2006/main"/>
  </p:clrMapOvr>
</p:sld>
</file>