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11644f66b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2afd3180d4718"/>
  </p:sldMasterIdLst>
  <p:sldIdLst>
    <p:sldId xmlns:r="http://schemas.openxmlformats.org/officeDocument/2006/relationships" id="256" r:id="R584ef7d9ae214248"/>
    <p:sldId xmlns:r="http://schemas.openxmlformats.org/officeDocument/2006/relationships" id="257" r:id="Ra8cfb0355ebc4aed"/>
    <p:sldId xmlns:r="http://schemas.openxmlformats.org/officeDocument/2006/relationships" id="258" r:id="R2879fe4f4525408b"/>
    <p:sldId xmlns:r="http://schemas.openxmlformats.org/officeDocument/2006/relationships" id="259" r:id="R080a3265c8044ea8"/>
    <p:sldId xmlns:r="http://schemas.openxmlformats.org/officeDocument/2006/relationships" id="260" r:id="Rbac25916ae3b46a2"/>
    <p:sldId xmlns:r="http://schemas.openxmlformats.org/officeDocument/2006/relationships" id="261" r:id="Rec4a11b3428049c4"/>
    <p:sldId xmlns:r="http://schemas.openxmlformats.org/officeDocument/2006/relationships" id="262" r:id="R432ef9fde56f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2afd3180d4718" /><Relationship Type="http://schemas.openxmlformats.org/officeDocument/2006/relationships/slide" Target="/ppt/slides/slide1.xml" Id="R584ef7d9ae214248" /><Relationship Type="http://schemas.openxmlformats.org/officeDocument/2006/relationships/slide" Target="/ppt/slides/slide2.xml" Id="Ra8cfb0355ebc4aed" /><Relationship Type="http://schemas.openxmlformats.org/officeDocument/2006/relationships/slide" Target="/ppt/slides/slide3.xml" Id="R2879fe4f4525408b" /><Relationship Type="http://schemas.openxmlformats.org/officeDocument/2006/relationships/slide" Target="/ppt/slides/slide4.xml" Id="R080a3265c8044ea8" /><Relationship Type="http://schemas.openxmlformats.org/officeDocument/2006/relationships/slide" Target="/ppt/slides/slide5.xml" Id="Rbac25916ae3b46a2" /><Relationship Type="http://schemas.openxmlformats.org/officeDocument/2006/relationships/slide" Target="/ppt/slides/slide6.xml" Id="Rec4a11b3428049c4" /><Relationship Type="http://schemas.openxmlformats.org/officeDocument/2006/relationships/slide" Target="/ppt/slides/slide7.xml" Id="R432ef9fde56f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852df460f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0c371aa1c4e95" /><Relationship Type="http://schemas.openxmlformats.org/officeDocument/2006/relationships/theme" Target="/ppt/slideMasters/theme/theme1.xml" Id="Re2ecbe766271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0c371aa1c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34f599df6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7945374d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6f31d7cb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af50e6a31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ba01f0b97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f256973e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ce2c9ed0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117 710 609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142 786 691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921 758 421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