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3f6e10197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aade9c9c646f8"/>
  </p:sldMasterIdLst>
  <p:sldIdLst>
    <p:sldId xmlns:r="http://schemas.openxmlformats.org/officeDocument/2006/relationships" id="256" r:id="R7a58d61f52ca4c91"/>
    <p:sldId xmlns:r="http://schemas.openxmlformats.org/officeDocument/2006/relationships" id="257" r:id="Re8305531cf3a4796"/>
    <p:sldId xmlns:r="http://schemas.openxmlformats.org/officeDocument/2006/relationships" id="258" r:id="R9bb12801c6a14675"/>
    <p:sldId xmlns:r="http://schemas.openxmlformats.org/officeDocument/2006/relationships" id="259" r:id="R610db6b0d0be41b3"/>
    <p:sldId xmlns:r="http://schemas.openxmlformats.org/officeDocument/2006/relationships" id="260" r:id="R695e7a0f447e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aade9c9c646f8" /><Relationship Type="http://schemas.openxmlformats.org/officeDocument/2006/relationships/slide" Target="/ppt/slides/slide1.xml" Id="R7a58d61f52ca4c91" /><Relationship Type="http://schemas.openxmlformats.org/officeDocument/2006/relationships/slide" Target="/ppt/slides/slide2.xml" Id="Re8305531cf3a4796" /><Relationship Type="http://schemas.openxmlformats.org/officeDocument/2006/relationships/slide" Target="/ppt/slides/slide3.xml" Id="R9bb12801c6a14675" /><Relationship Type="http://schemas.openxmlformats.org/officeDocument/2006/relationships/slide" Target="/ppt/slides/slide4.xml" Id="R610db6b0d0be41b3" /><Relationship Type="http://schemas.openxmlformats.org/officeDocument/2006/relationships/slide" Target="/ppt/slides/slide5.xml" Id="R695e7a0f447e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b9ae4d355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cd4ea24a54957" /><Relationship Type="http://schemas.openxmlformats.org/officeDocument/2006/relationships/theme" Target="/ppt/slideMasters/theme/theme1.xml" Id="R8d70e33f4b4f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7cd4ea24a5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979dd94fd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d1e9f97aa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98380487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d37e60e2f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66884d4fd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CUMMINS GENERATOR TECHNOLOGIES NORWAY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GENERATOR TECHNOLOGIES NORWAY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CUMMINS GENERATOR TECHNOLOGIES NORWAY AS.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GENERATOR TECHNOLOGIES NORWAY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GENERATOR TECHNOLOGIES NORWAY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GENERATOR TECHNOLOGIES NORWAY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921 756 437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CUMMINS GENERATOR TECHNOLOGIES NORWAY AS.</a:t>
            </a:r>
          </a:p>
        </p:txBody>
      </p:sp>
    </p:spTree>
  </p:cSld>
  <p:clrMapOvr>
    <a:masterClrMapping xmlns:a="http://schemas.openxmlformats.org/drawingml/2006/main"/>
  </p:clrMapOvr>
</p:sld>
</file>