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590f3249d242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fb63c3d50d4275"/>
  </p:sldMasterIdLst>
  <p:sldIdLst>
    <p:sldId xmlns:r="http://schemas.openxmlformats.org/officeDocument/2006/relationships" id="256" r:id="R18ee75198ce34169"/>
    <p:sldId xmlns:r="http://schemas.openxmlformats.org/officeDocument/2006/relationships" id="257" r:id="Ra5f7405d728041b9"/>
    <p:sldId xmlns:r="http://schemas.openxmlformats.org/officeDocument/2006/relationships" id="258" r:id="Rbb0eb9ca221b454d"/>
    <p:sldId xmlns:r="http://schemas.openxmlformats.org/officeDocument/2006/relationships" id="259" r:id="R9a9fa2f29fdb46e2"/>
    <p:sldId xmlns:r="http://schemas.openxmlformats.org/officeDocument/2006/relationships" id="260" r:id="R9d331e7e8bc34ea6"/>
    <p:sldId xmlns:r="http://schemas.openxmlformats.org/officeDocument/2006/relationships" id="261" r:id="R623c28ddae7b458c"/>
    <p:sldId xmlns:r="http://schemas.openxmlformats.org/officeDocument/2006/relationships" id="262" r:id="Rb2c1f50c88014e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b63c3d50d4275" /><Relationship Type="http://schemas.openxmlformats.org/officeDocument/2006/relationships/slide" Target="/ppt/slides/slide1.xml" Id="R18ee75198ce34169" /><Relationship Type="http://schemas.openxmlformats.org/officeDocument/2006/relationships/slide" Target="/ppt/slides/slide2.xml" Id="Ra5f7405d728041b9" /><Relationship Type="http://schemas.openxmlformats.org/officeDocument/2006/relationships/slide" Target="/ppt/slides/slide3.xml" Id="Rbb0eb9ca221b454d" /><Relationship Type="http://schemas.openxmlformats.org/officeDocument/2006/relationships/slide" Target="/ppt/slides/slide4.xml" Id="R9a9fa2f29fdb46e2" /><Relationship Type="http://schemas.openxmlformats.org/officeDocument/2006/relationships/slide" Target="/ppt/slides/slide5.xml" Id="R9d331e7e8bc34ea6" /><Relationship Type="http://schemas.openxmlformats.org/officeDocument/2006/relationships/slide" Target="/ppt/slides/slide6.xml" Id="R623c28ddae7b458c" /><Relationship Type="http://schemas.openxmlformats.org/officeDocument/2006/relationships/slide" Target="/ppt/slides/slide7.xml" Id="Rb2c1f50c88014e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82cc9108c47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1004e8e434795" /><Relationship Type="http://schemas.openxmlformats.org/officeDocument/2006/relationships/theme" Target="/ppt/slideMasters/theme/theme1.xml" Id="Re130d27b552a4a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41004e8e4347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6878033f049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369e98d1f45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2af39090a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ab03651414e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e12a2b85547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00f7b5eec47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47aacfe71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MARSTRAND ADVOKATFIRMA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MARSTRAND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MARSTRAND ADVOKATFIRMA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MARSTRAND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MARSTRAND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MARSTRAND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42 719 879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474 160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14 580 926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MARSTRAND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AAGAARD MORTEN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MARSTRAND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Stortingsgata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40 60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post@marstrand.no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www.marstrand.no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921 751 036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MARSTRAND ADVOKATFIRMA AS</a:t>
            </a:r>
          </a:p>
        </p:txBody>
      </p:sp>
    </p:spTree>
  </p:cSld>
  <p:clrMapOvr>
    <a:masterClrMapping xmlns:a="http://schemas.openxmlformats.org/drawingml/2006/main"/>
  </p:clrMapOvr>
</p:sld>
</file>