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d11dff268d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fb3b78b83a40c4"/>
  </p:sldMasterIdLst>
  <p:sldIdLst>
    <p:sldId xmlns:r="http://schemas.openxmlformats.org/officeDocument/2006/relationships" id="256" r:id="R0154eebde4074a0f"/>
    <p:sldId xmlns:r="http://schemas.openxmlformats.org/officeDocument/2006/relationships" id="257" r:id="Rea63df185f304bc5"/>
    <p:sldId xmlns:r="http://schemas.openxmlformats.org/officeDocument/2006/relationships" id="258" r:id="R817f019585344f33"/>
    <p:sldId xmlns:r="http://schemas.openxmlformats.org/officeDocument/2006/relationships" id="259" r:id="R7aa40049780f4ddc"/>
    <p:sldId xmlns:r="http://schemas.openxmlformats.org/officeDocument/2006/relationships" id="260" r:id="R9f31d008dddd41ab"/>
    <p:sldId xmlns:r="http://schemas.openxmlformats.org/officeDocument/2006/relationships" id="261" r:id="Ree3600363ca144f2"/>
    <p:sldId xmlns:r="http://schemas.openxmlformats.org/officeDocument/2006/relationships" id="262" r:id="R222eacdabfec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b3b78b83a40c4" /><Relationship Type="http://schemas.openxmlformats.org/officeDocument/2006/relationships/slide" Target="/ppt/slides/slide1.xml" Id="R0154eebde4074a0f" /><Relationship Type="http://schemas.openxmlformats.org/officeDocument/2006/relationships/slide" Target="/ppt/slides/slide2.xml" Id="Rea63df185f304bc5" /><Relationship Type="http://schemas.openxmlformats.org/officeDocument/2006/relationships/slide" Target="/ppt/slides/slide3.xml" Id="R817f019585344f33" /><Relationship Type="http://schemas.openxmlformats.org/officeDocument/2006/relationships/slide" Target="/ppt/slides/slide4.xml" Id="R7aa40049780f4ddc" /><Relationship Type="http://schemas.openxmlformats.org/officeDocument/2006/relationships/slide" Target="/ppt/slides/slide5.xml" Id="R9f31d008dddd41ab" /><Relationship Type="http://schemas.openxmlformats.org/officeDocument/2006/relationships/slide" Target="/ppt/slides/slide6.xml" Id="Ree3600363ca144f2" /><Relationship Type="http://schemas.openxmlformats.org/officeDocument/2006/relationships/slide" Target="/ppt/slides/slide7.xml" Id="R222eacdabfec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900703c6448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95332230f4078" /><Relationship Type="http://schemas.openxmlformats.org/officeDocument/2006/relationships/theme" Target="/ppt/slideMasters/theme/theme1.xml" Id="Redf187f7dd84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95332230f40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93a8473b9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e349cbef140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d81cd8f2d44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fe70df26b4f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ae127b80c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4efdd2ae141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75a00d79f47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INSPIRATION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INSPIRATION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409 139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DVERGSDAL BØRGE HALÅS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Børge Dvergsdal, Gamlestøylsvegen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921 750 722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INSPIRATION HOLDING AS</a:t>
            </a:r>
          </a:p>
        </p:txBody>
      </p:sp>
    </p:spTree>
  </p:cSld>
  <p:clrMapOvr>
    <a:masterClrMapping xmlns:a="http://schemas.openxmlformats.org/drawingml/2006/main"/>
  </p:clrMapOvr>
</p:sld>
</file>