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9ce842e7fb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295b39545494d"/>
  </p:sldMasterIdLst>
  <p:sldIdLst>
    <p:sldId xmlns:r="http://schemas.openxmlformats.org/officeDocument/2006/relationships" id="256" r:id="R8b5d164011574d7e"/>
    <p:sldId xmlns:r="http://schemas.openxmlformats.org/officeDocument/2006/relationships" id="257" r:id="R878c9ec6d49442d9"/>
    <p:sldId xmlns:r="http://schemas.openxmlformats.org/officeDocument/2006/relationships" id="258" r:id="R3f290476ab6548bf"/>
    <p:sldId xmlns:r="http://schemas.openxmlformats.org/officeDocument/2006/relationships" id="259" r:id="Rf114cade5caa42d3"/>
    <p:sldId xmlns:r="http://schemas.openxmlformats.org/officeDocument/2006/relationships" id="260" r:id="Rc5834eaa3bfa45cb"/>
    <p:sldId xmlns:r="http://schemas.openxmlformats.org/officeDocument/2006/relationships" id="261" r:id="Rc00c04e5bbf1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295b39545494d" /><Relationship Type="http://schemas.openxmlformats.org/officeDocument/2006/relationships/slide" Target="/ppt/slides/slide1.xml" Id="R8b5d164011574d7e" /><Relationship Type="http://schemas.openxmlformats.org/officeDocument/2006/relationships/slide" Target="/ppt/slides/slide2.xml" Id="R878c9ec6d49442d9" /><Relationship Type="http://schemas.openxmlformats.org/officeDocument/2006/relationships/slide" Target="/ppt/slides/slide3.xml" Id="R3f290476ab6548bf" /><Relationship Type="http://schemas.openxmlformats.org/officeDocument/2006/relationships/slide" Target="/ppt/slides/slide4.xml" Id="Rf114cade5caa42d3" /><Relationship Type="http://schemas.openxmlformats.org/officeDocument/2006/relationships/slide" Target="/ppt/slides/slide5.xml" Id="Rc5834eaa3bfa45cb" /><Relationship Type="http://schemas.openxmlformats.org/officeDocument/2006/relationships/slide" Target="/ppt/slides/slide6.xml" Id="Rc00c04e5bbf1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0d3026e12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7f0a66a24675" /><Relationship Type="http://schemas.openxmlformats.org/officeDocument/2006/relationships/theme" Target="/ppt/slideMasters/theme/theme1.xml" Id="Rc5d42a84e1e2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767f0a66a2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cff66979f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86c5bfdab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075c1e8a48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82b98b84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6f3a60daa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74955e2a3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INSPIRATION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INSPIRATION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HALÅS DVERGSDAL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Børge Dvergsdal, Gamlestøylsvegen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921 750 722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INSPIRATION HOLDING AS</a:t>
            </a:r>
          </a:p>
        </p:txBody>
      </p:sp>
    </p:spTree>
  </p:cSld>
  <p:clrMapOvr>
    <a:masterClrMapping xmlns:a="http://schemas.openxmlformats.org/drawingml/2006/main"/>
  </p:clrMapOvr>
</p:sld>
</file>