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fc6413b21749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3d11e9fc4c490c"/>
  </p:sldMasterIdLst>
  <p:sldIdLst>
    <p:sldId xmlns:r="http://schemas.openxmlformats.org/officeDocument/2006/relationships" id="256" r:id="R694801486a324906"/>
    <p:sldId xmlns:r="http://schemas.openxmlformats.org/officeDocument/2006/relationships" id="257" r:id="Rfd40bcd0fc4b4067"/>
    <p:sldId xmlns:r="http://schemas.openxmlformats.org/officeDocument/2006/relationships" id="258" r:id="Rbbf18c300bb54bc8"/>
    <p:sldId xmlns:r="http://schemas.openxmlformats.org/officeDocument/2006/relationships" id="259" r:id="R51d10d62a4274e1b"/>
    <p:sldId xmlns:r="http://schemas.openxmlformats.org/officeDocument/2006/relationships" id="260" r:id="R78f38467b6844d5f"/>
    <p:sldId xmlns:r="http://schemas.openxmlformats.org/officeDocument/2006/relationships" id="261" r:id="R6ec090d08b724ed5"/>
    <p:sldId xmlns:r="http://schemas.openxmlformats.org/officeDocument/2006/relationships" id="262" r:id="R474c4d7ab78f4a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3d11e9fc4c490c" /><Relationship Type="http://schemas.openxmlformats.org/officeDocument/2006/relationships/slide" Target="/ppt/slides/slide1.xml" Id="R694801486a324906" /><Relationship Type="http://schemas.openxmlformats.org/officeDocument/2006/relationships/slide" Target="/ppt/slides/slide2.xml" Id="Rfd40bcd0fc4b4067" /><Relationship Type="http://schemas.openxmlformats.org/officeDocument/2006/relationships/slide" Target="/ppt/slides/slide3.xml" Id="Rbbf18c300bb54bc8" /><Relationship Type="http://schemas.openxmlformats.org/officeDocument/2006/relationships/slide" Target="/ppt/slides/slide4.xml" Id="R51d10d62a4274e1b" /><Relationship Type="http://schemas.openxmlformats.org/officeDocument/2006/relationships/slide" Target="/ppt/slides/slide5.xml" Id="R78f38467b6844d5f" /><Relationship Type="http://schemas.openxmlformats.org/officeDocument/2006/relationships/slide" Target="/ppt/slides/slide6.xml" Id="R6ec090d08b724ed5" /><Relationship Type="http://schemas.openxmlformats.org/officeDocument/2006/relationships/slide" Target="/ppt/slides/slide7.xml" Id="R474c4d7ab78f4a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ba04b588b44b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f4d66b2a64829" /><Relationship Type="http://schemas.openxmlformats.org/officeDocument/2006/relationships/theme" Target="/ppt/slideMasters/theme/theme1.xml" Id="Rc1fb9176084b45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df4d66b2a648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c2426663e46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31f9bc9cc4f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53338ddb744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8c5b810f146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9e0da557342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ade3c2cf04b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db79c35824e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DAGFS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DAGFS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DAG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Nyjordstubben 120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921 749 015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DAGFS AS</a:t>
            </a:r>
          </a:p>
        </p:txBody>
      </p:sp>
    </p:spTree>
  </p:cSld>
  <p:clrMapOvr>
    <a:masterClrMapping xmlns:a="http://schemas.openxmlformats.org/drawingml/2006/main"/>
  </p:clrMapOvr>
</p:sld>
</file>