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86f44bd317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84b33f8664469"/>
  </p:sldMasterIdLst>
  <p:sldIdLst>
    <p:sldId xmlns:r="http://schemas.openxmlformats.org/officeDocument/2006/relationships" id="256" r:id="Rb0e4781f13784dad"/>
    <p:sldId xmlns:r="http://schemas.openxmlformats.org/officeDocument/2006/relationships" id="257" r:id="Rfb41f1ae036d44c7"/>
    <p:sldId xmlns:r="http://schemas.openxmlformats.org/officeDocument/2006/relationships" id="258" r:id="Re74ecda239974c7a"/>
    <p:sldId xmlns:r="http://schemas.openxmlformats.org/officeDocument/2006/relationships" id="259" r:id="R70e5c81bf99343b4"/>
    <p:sldId xmlns:r="http://schemas.openxmlformats.org/officeDocument/2006/relationships" id="260" r:id="R23bd50099fb44aac"/>
    <p:sldId xmlns:r="http://schemas.openxmlformats.org/officeDocument/2006/relationships" id="261" r:id="R307011a2aa6d4997"/>
    <p:sldId xmlns:r="http://schemas.openxmlformats.org/officeDocument/2006/relationships" id="262" r:id="R43fae8748f92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84b33f8664469" /><Relationship Type="http://schemas.openxmlformats.org/officeDocument/2006/relationships/slide" Target="/ppt/slides/slide1.xml" Id="Rb0e4781f13784dad" /><Relationship Type="http://schemas.openxmlformats.org/officeDocument/2006/relationships/slide" Target="/ppt/slides/slide2.xml" Id="Rfb41f1ae036d44c7" /><Relationship Type="http://schemas.openxmlformats.org/officeDocument/2006/relationships/slide" Target="/ppt/slides/slide3.xml" Id="Re74ecda239974c7a" /><Relationship Type="http://schemas.openxmlformats.org/officeDocument/2006/relationships/slide" Target="/ppt/slides/slide4.xml" Id="R70e5c81bf99343b4" /><Relationship Type="http://schemas.openxmlformats.org/officeDocument/2006/relationships/slide" Target="/ppt/slides/slide5.xml" Id="R23bd50099fb44aac" /><Relationship Type="http://schemas.openxmlformats.org/officeDocument/2006/relationships/slide" Target="/ppt/slides/slide6.xml" Id="R307011a2aa6d4997" /><Relationship Type="http://schemas.openxmlformats.org/officeDocument/2006/relationships/slide" Target="/ppt/slides/slide7.xml" Id="R43fae8748f92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be55d3448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7604385a54a21" /><Relationship Type="http://schemas.openxmlformats.org/officeDocument/2006/relationships/theme" Target="/ppt/slideMasters/theme/theme1.xml" Id="R4f1022ca7282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7604385a5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40e6dd1d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c88521a7b4c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962e4b400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8daa26e95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429140d7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160c93154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69cd32793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VAVIKBAKKEN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VAVIKBAKKEN 16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ANDERSEN'S CONSULT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 INVEST SØR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HESTÅS 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 HOLDING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Kongsgård alle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921 744 862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VAVIKBAKKEN 16 AS</a:t>
            </a:r>
          </a:p>
        </p:txBody>
      </p:sp>
    </p:spTree>
  </p:cSld>
  <p:clrMapOvr>
    <a:masterClrMapping xmlns:a="http://schemas.openxmlformats.org/drawingml/2006/main"/>
  </p:clrMapOvr>
</p:sld>
</file>