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218ede2fc948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08f6df6f6143a8"/>
  </p:sldMasterIdLst>
  <p:sldIdLst>
    <p:sldId xmlns:r="http://schemas.openxmlformats.org/officeDocument/2006/relationships" id="256" r:id="R648f9d8973864a4a"/>
    <p:sldId xmlns:r="http://schemas.openxmlformats.org/officeDocument/2006/relationships" id="257" r:id="R1cbe48d237a949b9"/>
    <p:sldId xmlns:r="http://schemas.openxmlformats.org/officeDocument/2006/relationships" id="258" r:id="R827ddeaa1a614dae"/>
    <p:sldId xmlns:r="http://schemas.openxmlformats.org/officeDocument/2006/relationships" id="259" r:id="Rf7b0d595ea9a4762"/>
    <p:sldId xmlns:r="http://schemas.openxmlformats.org/officeDocument/2006/relationships" id="260" r:id="R8f535558f221482c"/>
    <p:sldId xmlns:r="http://schemas.openxmlformats.org/officeDocument/2006/relationships" id="261" r:id="R00d37e5784184a17"/>
    <p:sldId xmlns:r="http://schemas.openxmlformats.org/officeDocument/2006/relationships" id="262" r:id="Re17261b2ad3844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8f6df6f6143a8" /><Relationship Type="http://schemas.openxmlformats.org/officeDocument/2006/relationships/slide" Target="/ppt/slides/slide1.xml" Id="R648f9d8973864a4a" /><Relationship Type="http://schemas.openxmlformats.org/officeDocument/2006/relationships/slide" Target="/ppt/slides/slide2.xml" Id="R1cbe48d237a949b9" /><Relationship Type="http://schemas.openxmlformats.org/officeDocument/2006/relationships/slide" Target="/ppt/slides/slide3.xml" Id="R827ddeaa1a614dae" /><Relationship Type="http://schemas.openxmlformats.org/officeDocument/2006/relationships/slide" Target="/ppt/slides/slide4.xml" Id="Rf7b0d595ea9a4762" /><Relationship Type="http://schemas.openxmlformats.org/officeDocument/2006/relationships/slide" Target="/ppt/slides/slide5.xml" Id="R8f535558f221482c" /><Relationship Type="http://schemas.openxmlformats.org/officeDocument/2006/relationships/slide" Target="/ppt/slides/slide6.xml" Id="R00d37e5784184a17" /><Relationship Type="http://schemas.openxmlformats.org/officeDocument/2006/relationships/slide" Target="/ppt/slides/slide7.xml" Id="Re17261b2ad3844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36f6e13434e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b3abc1f5946b8" /><Relationship Type="http://schemas.openxmlformats.org/officeDocument/2006/relationships/theme" Target="/ppt/slideMasters/theme/theme1.xml" Id="R88a93a5c655d44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b3abc1f59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49667510e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cf60c028145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42038acc54b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9a3f197df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f40e74199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89eb62cbf46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091d80ae8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TEODOR DAHLSVEI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TEODOR DAHLSVEI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TEODOR DAHLSVEI II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TEODOR DAHLSVEI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TEODOR DAHLSVEI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TEODOR DAHLSVEI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505 962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−1 016 386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9 608 617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18 396 420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TEODOR DAHLSVEI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HODNE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RÅDGIVNING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TEODOR DAHLSVEI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Morenefaret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921 742 479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TEODOR DAHLSVEI II AS</a:t>
            </a:r>
          </a:p>
        </p:txBody>
      </p:sp>
    </p:spTree>
  </p:cSld>
  <p:clrMapOvr>
    <a:masterClrMapping xmlns:a="http://schemas.openxmlformats.org/drawingml/2006/main"/>
  </p:clrMapOvr>
</p:sld>
</file>